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3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22"/>
  </p:notesMasterIdLst>
  <p:sldIdLst>
    <p:sldId id="256" r:id="rId2"/>
    <p:sldId id="258" r:id="rId3"/>
    <p:sldId id="260" r:id="rId4"/>
    <p:sldId id="259" r:id="rId5"/>
    <p:sldId id="270" r:id="rId6"/>
    <p:sldId id="263" r:id="rId7"/>
    <p:sldId id="271" r:id="rId8"/>
    <p:sldId id="264" r:id="rId9"/>
    <p:sldId id="274" r:id="rId10"/>
    <p:sldId id="273" r:id="rId11"/>
    <p:sldId id="275" r:id="rId12"/>
    <p:sldId id="265" r:id="rId13"/>
    <p:sldId id="276" r:id="rId14"/>
    <p:sldId id="266" r:id="rId15"/>
    <p:sldId id="267" r:id="rId16"/>
    <p:sldId id="277" r:id="rId17"/>
    <p:sldId id="268" r:id="rId18"/>
    <p:sldId id="269" r:id="rId19"/>
    <p:sldId id="272" r:id="rId20"/>
    <p:sldId id="25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C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3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0.png"/><Relationship Id="rId1" Type="http://schemas.openxmlformats.org/officeDocument/2006/relationships/image" Target="../media/image11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D22691-9C47-4621-9EE7-4668E4688057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CE3B9F-224C-47B7-828F-4B8427E4E9C3}">
      <dgm:prSet/>
      <dgm:spPr/>
      <dgm:t>
        <a:bodyPr/>
        <a:lstStyle/>
        <a:p>
          <a:r>
            <a:rPr lang="it-IT" dirty="0"/>
            <a:t>Introduction</a:t>
          </a:r>
          <a:endParaRPr lang="en-US" dirty="0"/>
        </a:p>
      </dgm:t>
    </dgm:pt>
    <dgm:pt modelId="{43A21DDC-8BB5-4764-AC25-417E9F4373A8}" type="parTrans" cxnId="{84C7F0B7-2CBA-4C0F-947B-FD51B9B7BBF1}">
      <dgm:prSet/>
      <dgm:spPr/>
      <dgm:t>
        <a:bodyPr/>
        <a:lstStyle/>
        <a:p>
          <a:endParaRPr lang="en-US"/>
        </a:p>
      </dgm:t>
    </dgm:pt>
    <dgm:pt modelId="{E2771082-0607-4487-89C7-26912DCEFA51}" type="sibTrans" cxnId="{84C7F0B7-2CBA-4C0F-947B-FD51B9B7BBF1}">
      <dgm:prSet/>
      <dgm:spPr/>
      <dgm:t>
        <a:bodyPr/>
        <a:lstStyle/>
        <a:p>
          <a:endParaRPr lang="en-US"/>
        </a:p>
      </dgm:t>
    </dgm:pt>
    <dgm:pt modelId="{5637F825-9F92-4829-930C-0C41AA722009}">
      <dgm:prSet/>
      <dgm:spPr/>
      <dgm:t>
        <a:bodyPr/>
        <a:lstStyle/>
        <a:p>
          <a:r>
            <a:rPr lang="it-IT" dirty="0"/>
            <a:t>GOOG stock insights</a:t>
          </a:r>
          <a:endParaRPr lang="en-US" dirty="0"/>
        </a:p>
      </dgm:t>
    </dgm:pt>
    <dgm:pt modelId="{EDA93C1F-895B-4E27-9A83-7A74DEC4DF70}" type="parTrans" cxnId="{86EF6994-357B-4D3B-848A-7ECF80200654}">
      <dgm:prSet/>
      <dgm:spPr/>
      <dgm:t>
        <a:bodyPr/>
        <a:lstStyle/>
        <a:p>
          <a:endParaRPr lang="en-US"/>
        </a:p>
      </dgm:t>
    </dgm:pt>
    <dgm:pt modelId="{B84F687F-AFD0-4A18-902C-97AA2586200D}" type="sibTrans" cxnId="{86EF6994-357B-4D3B-848A-7ECF80200654}">
      <dgm:prSet/>
      <dgm:spPr/>
      <dgm:t>
        <a:bodyPr/>
        <a:lstStyle/>
        <a:p>
          <a:endParaRPr lang="en-US"/>
        </a:p>
      </dgm:t>
    </dgm:pt>
    <dgm:pt modelId="{351E25E2-DA5A-4F1B-AAB8-2753F0D9A37B}">
      <dgm:prSet/>
      <dgm:spPr/>
      <dgm:t>
        <a:bodyPr/>
        <a:lstStyle/>
        <a:p>
          <a:r>
            <a:rPr lang="it-IT"/>
            <a:t>Risk-free rate</a:t>
          </a:r>
          <a:endParaRPr lang="en-US"/>
        </a:p>
      </dgm:t>
    </dgm:pt>
    <dgm:pt modelId="{BCBF80F4-B528-4FF6-99D7-C4EABE13AD11}" type="parTrans" cxnId="{9D5FA289-65A3-4054-AE64-5D32AA1E0B09}">
      <dgm:prSet/>
      <dgm:spPr/>
      <dgm:t>
        <a:bodyPr/>
        <a:lstStyle/>
        <a:p>
          <a:endParaRPr lang="en-US"/>
        </a:p>
      </dgm:t>
    </dgm:pt>
    <dgm:pt modelId="{6D721E17-1E36-4BCD-93C4-055CA38C3F7D}" type="sibTrans" cxnId="{9D5FA289-65A3-4054-AE64-5D32AA1E0B09}">
      <dgm:prSet/>
      <dgm:spPr/>
      <dgm:t>
        <a:bodyPr/>
        <a:lstStyle/>
        <a:p>
          <a:endParaRPr lang="en-US"/>
        </a:p>
      </dgm:t>
    </dgm:pt>
    <dgm:pt modelId="{D8F12C19-ECBA-4353-9A2C-A8094E842D0A}">
      <dgm:prSet/>
      <dgm:spPr/>
      <dgm:t>
        <a:bodyPr/>
        <a:lstStyle/>
        <a:p>
          <a:r>
            <a:rPr lang="en-US" dirty="0"/>
            <a:t>Estimate</a:t>
          </a:r>
        </a:p>
      </dgm:t>
    </dgm:pt>
    <dgm:pt modelId="{C8479478-D28B-4989-B45F-458CD65B4D8F}" type="parTrans" cxnId="{2C0C4D62-B094-4038-921D-1FFE5890DE40}">
      <dgm:prSet/>
      <dgm:spPr/>
      <dgm:t>
        <a:bodyPr/>
        <a:lstStyle/>
        <a:p>
          <a:endParaRPr lang="en-US"/>
        </a:p>
      </dgm:t>
    </dgm:pt>
    <dgm:pt modelId="{CA0939C2-ED16-43CE-A723-D9B631DB8B70}" type="sibTrans" cxnId="{2C0C4D62-B094-4038-921D-1FFE5890DE40}">
      <dgm:prSet/>
      <dgm:spPr/>
      <dgm:t>
        <a:bodyPr/>
        <a:lstStyle/>
        <a:p>
          <a:endParaRPr lang="en-US"/>
        </a:p>
      </dgm:t>
    </dgm:pt>
    <dgm:pt modelId="{353EEE67-7469-4AE2-A589-45F1F4894E99}">
      <dgm:prSet/>
      <dgm:spPr/>
      <dgm:t>
        <a:bodyPr/>
        <a:lstStyle/>
        <a:p>
          <a:r>
            <a:rPr lang="it-IT"/>
            <a:t>CRR model</a:t>
          </a:r>
          <a:endParaRPr lang="en-US"/>
        </a:p>
      </dgm:t>
    </dgm:pt>
    <dgm:pt modelId="{46A34341-7D95-4209-9705-90F7E45DB3BA}" type="parTrans" cxnId="{8DB1BDE6-841A-46DB-A08A-24EB7B8724B5}">
      <dgm:prSet/>
      <dgm:spPr/>
      <dgm:t>
        <a:bodyPr/>
        <a:lstStyle/>
        <a:p>
          <a:endParaRPr lang="en-US"/>
        </a:p>
      </dgm:t>
    </dgm:pt>
    <dgm:pt modelId="{C2ED2515-7FEA-4933-8DBA-2DAA63935EE9}" type="sibTrans" cxnId="{8DB1BDE6-841A-46DB-A08A-24EB7B8724B5}">
      <dgm:prSet/>
      <dgm:spPr/>
      <dgm:t>
        <a:bodyPr/>
        <a:lstStyle/>
        <a:p>
          <a:endParaRPr lang="en-US"/>
        </a:p>
      </dgm:t>
    </dgm:pt>
    <dgm:pt modelId="{652D763F-B529-41AF-8508-344FF5C80257}">
      <dgm:prSet/>
      <dgm:spPr/>
      <dgm:t>
        <a:bodyPr/>
        <a:lstStyle/>
        <a:p>
          <a:r>
            <a:rPr lang="it-IT" dirty="0"/>
            <a:t>Introduction</a:t>
          </a:r>
          <a:endParaRPr lang="en-US" dirty="0"/>
        </a:p>
      </dgm:t>
    </dgm:pt>
    <dgm:pt modelId="{59DC60EC-B945-4E09-91F7-4D1A7D4CB3F6}" type="parTrans" cxnId="{E4191388-6661-4039-A701-D4DFA45F0966}">
      <dgm:prSet/>
      <dgm:spPr/>
      <dgm:t>
        <a:bodyPr/>
        <a:lstStyle/>
        <a:p>
          <a:endParaRPr lang="en-US"/>
        </a:p>
      </dgm:t>
    </dgm:pt>
    <dgm:pt modelId="{062574D0-3D63-493D-B699-1F89E57A8AA4}" type="sibTrans" cxnId="{E4191388-6661-4039-A701-D4DFA45F0966}">
      <dgm:prSet/>
      <dgm:spPr/>
      <dgm:t>
        <a:bodyPr/>
        <a:lstStyle/>
        <a:p>
          <a:endParaRPr lang="en-US"/>
        </a:p>
      </dgm:t>
    </dgm:pt>
    <dgm:pt modelId="{2C8D8415-4C0C-4508-AED7-FEA132BB4D30}">
      <dgm:prSet/>
      <dgm:spPr/>
      <dgm:t>
        <a:bodyPr/>
        <a:lstStyle/>
        <a:p>
          <a:r>
            <a:rPr lang="it-IT" dirty="0"/>
            <a:t>Price tree generation</a:t>
          </a:r>
          <a:endParaRPr lang="en-US" dirty="0"/>
        </a:p>
      </dgm:t>
    </dgm:pt>
    <dgm:pt modelId="{7C2A274C-EE38-4557-AC88-947295EE40FF}" type="parTrans" cxnId="{BB66F19C-3812-47CA-B685-801940B0D670}">
      <dgm:prSet/>
      <dgm:spPr/>
      <dgm:t>
        <a:bodyPr/>
        <a:lstStyle/>
        <a:p>
          <a:endParaRPr lang="en-US"/>
        </a:p>
      </dgm:t>
    </dgm:pt>
    <dgm:pt modelId="{6B44A863-1169-449A-AD93-D35FE66A6482}" type="sibTrans" cxnId="{BB66F19C-3812-47CA-B685-801940B0D670}">
      <dgm:prSet/>
      <dgm:spPr/>
      <dgm:t>
        <a:bodyPr/>
        <a:lstStyle/>
        <a:p>
          <a:endParaRPr lang="en-US"/>
        </a:p>
      </dgm:t>
    </dgm:pt>
    <dgm:pt modelId="{62B13C35-E6AA-405E-BBC7-6FFB1357ADDA}">
      <dgm:prSet/>
      <dgm:spPr/>
      <dgm:t>
        <a:bodyPr/>
        <a:lstStyle/>
        <a:p>
          <a:r>
            <a:rPr lang="it-IT" dirty="0"/>
            <a:t>Call values</a:t>
          </a:r>
          <a:endParaRPr lang="en-US" dirty="0"/>
        </a:p>
      </dgm:t>
    </dgm:pt>
    <dgm:pt modelId="{2713727F-7BAB-4F71-B1E0-57F786AEA67A}" type="parTrans" cxnId="{07D88576-45A5-46D5-89B7-095BD7ABFB6E}">
      <dgm:prSet/>
      <dgm:spPr/>
      <dgm:t>
        <a:bodyPr/>
        <a:lstStyle/>
        <a:p>
          <a:endParaRPr lang="en-US"/>
        </a:p>
      </dgm:t>
    </dgm:pt>
    <dgm:pt modelId="{BB44E96E-BECA-477B-9CB3-D629C0415523}" type="sibTrans" cxnId="{07D88576-45A5-46D5-89B7-095BD7ABFB6E}">
      <dgm:prSet/>
      <dgm:spPr/>
      <dgm:t>
        <a:bodyPr/>
        <a:lstStyle/>
        <a:p>
          <a:endParaRPr lang="en-US"/>
        </a:p>
      </dgm:t>
    </dgm:pt>
    <dgm:pt modelId="{932DE83C-4F53-4A62-94FC-62C301731934}">
      <dgm:prSet/>
      <dgm:spPr/>
      <dgm:t>
        <a:bodyPr/>
        <a:lstStyle/>
        <a:p>
          <a:r>
            <a:rPr lang="it-IT"/>
            <a:t>Put values</a:t>
          </a:r>
          <a:endParaRPr lang="en-US"/>
        </a:p>
      </dgm:t>
    </dgm:pt>
    <dgm:pt modelId="{3654F094-A316-4AC4-BC68-5EBD084DD4EB}" type="parTrans" cxnId="{E6C3A0D3-1FDE-4ED1-A17C-3213E56E2559}">
      <dgm:prSet/>
      <dgm:spPr/>
      <dgm:t>
        <a:bodyPr/>
        <a:lstStyle/>
        <a:p>
          <a:endParaRPr lang="en-US"/>
        </a:p>
      </dgm:t>
    </dgm:pt>
    <dgm:pt modelId="{6309D8E8-E66D-4322-8CDC-37ECE88A82A3}" type="sibTrans" cxnId="{E6C3A0D3-1FDE-4ED1-A17C-3213E56E2559}">
      <dgm:prSet/>
      <dgm:spPr/>
      <dgm:t>
        <a:bodyPr/>
        <a:lstStyle/>
        <a:p>
          <a:endParaRPr lang="en-US"/>
        </a:p>
      </dgm:t>
    </dgm:pt>
    <dgm:pt modelId="{580B836D-FF2A-41DD-8953-BDC380653FBD}">
      <dgm:prSet/>
      <dgm:spPr/>
      <dgm:t>
        <a:bodyPr/>
        <a:lstStyle/>
        <a:p>
          <a:r>
            <a:rPr lang="it-IT"/>
            <a:t>Put-call relationship</a:t>
          </a:r>
          <a:endParaRPr lang="en-US"/>
        </a:p>
      </dgm:t>
    </dgm:pt>
    <dgm:pt modelId="{DA3AEC43-218F-4D55-B915-004E9373C28B}" type="parTrans" cxnId="{B3676234-05AB-4509-A120-23E1C4F11136}">
      <dgm:prSet/>
      <dgm:spPr/>
      <dgm:t>
        <a:bodyPr/>
        <a:lstStyle/>
        <a:p>
          <a:endParaRPr lang="en-US"/>
        </a:p>
      </dgm:t>
    </dgm:pt>
    <dgm:pt modelId="{E880508A-6DEC-42FF-8929-3E1138BA8683}" type="sibTrans" cxnId="{B3676234-05AB-4509-A120-23E1C4F11136}">
      <dgm:prSet/>
      <dgm:spPr/>
      <dgm:t>
        <a:bodyPr/>
        <a:lstStyle/>
        <a:p>
          <a:endParaRPr lang="en-US"/>
        </a:p>
      </dgm:t>
    </dgm:pt>
    <dgm:pt modelId="{268C86C9-683F-4E38-8BC9-19C1395DD58A}">
      <dgm:prSet/>
      <dgm:spPr/>
      <dgm:t>
        <a:bodyPr/>
        <a:lstStyle/>
        <a:p>
          <a:r>
            <a:rPr lang="it-IT"/>
            <a:t>European put-call parity</a:t>
          </a:r>
          <a:endParaRPr lang="en-US"/>
        </a:p>
      </dgm:t>
    </dgm:pt>
    <dgm:pt modelId="{4EBC592D-0803-4D0A-B641-D5E1AC23A99D}" type="parTrans" cxnId="{B0A6F069-A87A-4AC5-AA65-0011CC62D4B0}">
      <dgm:prSet/>
      <dgm:spPr/>
      <dgm:t>
        <a:bodyPr/>
        <a:lstStyle/>
        <a:p>
          <a:endParaRPr lang="en-US"/>
        </a:p>
      </dgm:t>
    </dgm:pt>
    <dgm:pt modelId="{791962E4-7CC7-46F2-892F-0DC0CC1AE798}" type="sibTrans" cxnId="{B0A6F069-A87A-4AC5-AA65-0011CC62D4B0}">
      <dgm:prSet/>
      <dgm:spPr/>
      <dgm:t>
        <a:bodyPr/>
        <a:lstStyle/>
        <a:p>
          <a:endParaRPr lang="en-US"/>
        </a:p>
      </dgm:t>
    </dgm:pt>
    <dgm:pt modelId="{0B8A1284-A826-433B-865C-6484F8E3E6DE}">
      <dgm:prSet/>
      <dgm:spPr/>
      <dgm:t>
        <a:bodyPr/>
        <a:lstStyle/>
        <a:p>
          <a:r>
            <a:rPr lang="it-IT"/>
            <a:t>American put-call inequality</a:t>
          </a:r>
          <a:endParaRPr lang="en-US"/>
        </a:p>
      </dgm:t>
    </dgm:pt>
    <dgm:pt modelId="{35886577-7AAE-425A-9D44-A6AFD341C712}" type="parTrans" cxnId="{DEF5DFB8-7044-4875-9987-47B8478CCCAC}">
      <dgm:prSet/>
      <dgm:spPr/>
      <dgm:t>
        <a:bodyPr/>
        <a:lstStyle/>
        <a:p>
          <a:endParaRPr lang="en-US"/>
        </a:p>
      </dgm:t>
    </dgm:pt>
    <dgm:pt modelId="{4E74D190-510D-457C-8529-7AAC21A6ADE5}" type="sibTrans" cxnId="{DEF5DFB8-7044-4875-9987-47B8478CCCAC}">
      <dgm:prSet/>
      <dgm:spPr/>
      <dgm:t>
        <a:bodyPr/>
        <a:lstStyle/>
        <a:p>
          <a:endParaRPr lang="en-US"/>
        </a:p>
      </dgm:t>
    </dgm:pt>
    <dgm:pt modelId="{FB06C19E-2640-477D-B564-6F61C4A7E6C5}">
      <dgm:prSet/>
      <dgm:spPr/>
      <dgm:t>
        <a:bodyPr/>
        <a:lstStyle/>
        <a:p>
          <a:r>
            <a:rPr lang="en-US" dirty="0"/>
            <a:t>Aim</a:t>
          </a:r>
        </a:p>
      </dgm:t>
    </dgm:pt>
    <dgm:pt modelId="{4999C1E0-154E-4AFE-AD47-21807168E1A9}" type="parTrans" cxnId="{69977B20-D85A-4C22-BFBE-DCC77FA6610F}">
      <dgm:prSet/>
      <dgm:spPr/>
      <dgm:t>
        <a:bodyPr/>
        <a:lstStyle/>
        <a:p>
          <a:endParaRPr lang="it-IT"/>
        </a:p>
      </dgm:t>
    </dgm:pt>
    <dgm:pt modelId="{EF9E3270-81ED-4168-9908-ACEB014D9ECE}" type="sibTrans" cxnId="{69977B20-D85A-4C22-BFBE-DCC77FA6610F}">
      <dgm:prSet/>
      <dgm:spPr/>
      <dgm:t>
        <a:bodyPr/>
        <a:lstStyle/>
        <a:p>
          <a:endParaRPr lang="it-IT"/>
        </a:p>
      </dgm:t>
    </dgm:pt>
    <dgm:pt modelId="{87D3F108-9C0E-47E2-A76D-29FDFC307F0D}">
      <dgm:prSet/>
      <dgm:spPr/>
      <dgm:t>
        <a:bodyPr/>
        <a:lstStyle/>
        <a:p>
          <a:r>
            <a:rPr lang="en-US" dirty="0"/>
            <a:t>Algorithm</a:t>
          </a:r>
        </a:p>
      </dgm:t>
    </dgm:pt>
    <dgm:pt modelId="{7472E082-228B-41EC-BC20-06FED8B227A5}" type="parTrans" cxnId="{06577A42-4494-4D19-BB3E-240A4FA2B3B3}">
      <dgm:prSet/>
      <dgm:spPr/>
      <dgm:t>
        <a:bodyPr/>
        <a:lstStyle/>
        <a:p>
          <a:endParaRPr lang="it-IT"/>
        </a:p>
      </dgm:t>
    </dgm:pt>
    <dgm:pt modelId="{61C656EF-69E6-4271-8D95-7A6BAEEDCF5A}" type="sibTrans" cxnId="{06577A42-4494-4D19-BB3E-240A4FA2B3B3}">
      <dgm:prSet/>
      <dgm:spPr/>
      <dgm:t>
        <a:bodyPr/>
        <a:lstStyle/>
        <a:p>
          <a:endParaRPr lang="it-IT"/>
        </a:p>
      </dgm:t>
    </dgm:pt>
    <dgm:pt modelId="{61D6C2EF-8003-45A8-B91F-E4881A8E1B0D}">
      <dgm:prSet/>
      <dgm:spPr/>
      <dgm:t>
        <a:bodyPr/>
        <a:lstStyle/>
        <a:p>
          <a:r>
            <a:rPr lang="en-US" dirty="0"/>
            <a:t>Parameters calibration</a:t>
          </a:r>
        </a:p>
      </dgm:t>
    </dgm:pt>
    <dgm:pt modelId="{FF9D0399-A795-4DD4-8BF7-376E45296B31}" type="parTrans" cxnId="{F7E2042E-7371-47C2-8E4E-AB0D025E5ABD}">
      <dgm:prSet/>
      <dgm:spPr/>
      <dgm:t>
        <a:bodyPr/>
        <a:lstStyle/>
        <a:p>
          <a:endParaRPr lang="it-IT"/>
        </a:p>
      </dgm:t>
    </dgm:pt>
    <dgm:pt modelId="{037DEC2C-E4A9-41E7-90B4-449E7A714151}" type="sibTrans" cxnId="{F7E2042E-7371-47C2-8E4E-AB0D025E5ABD}">
      <dgm:prSet/>
      <dgm:spPr/>
      <dgm:t>
        <a:bodyPr/>
        <a:lstStyle/>
        <a:p>
          <a:endParaRPr lang="it-IT"/>
        </a:p>
      </dgm:t>
    </dgm:pt>
    <dgm:pt modelId="{84D30F34-8955-4434-B8E3-2A0837B1B7A2}">
      <dgm:prSet/>
      <dgm:spPr/>
      <dgm:t>
        <a:bodyPr/>
        <a:lstStyle/>
        <a:p>
          <a:r>
            <a:rPr lang="en-US" dirty="0"/>
            <a:t>Backwards computation</a:t>
          </a:r>
        </a:p>
      </dgm:t>
    </dgm:pt>
    <dgm:pt modelId="{ECEE4B94-32B3-46E9-8BC4-6E27FC900ADA}" type="parTrans" cxnId="{7C588C23-EEE9-41C5-81A7-CD91C7450638}">
      <dgm:prSet/>
      <dgm:spPr/>
      <dgm:t>
        <a:bodyPr/>
        <a:lstStyle/>
        <a:p>
          <a:endParaRPr lang="it-IT"/>
        </a:p>
      </dgm:t>
    </dgm:pt>
    <dgm:pt modelId="{61E41016-B009-4286-B48A-70C0843B0241}" type="sibTrans" cxnId="{7C588C23-EEE9-41C5-81A7-CD91C7450638}">
      <dgm:prSet/>
      <dgm:spPr/>
      <dgm:t>
        <a:bodyPr/>
        <a:lstStyle/>
        <a:p>
          <a:endParaRPr lang="it-IT"/>
        </a:p>
      </dgm:t>
    </dgm:pt>
    <dgm:pt modelId="{8E06600B-A07A-4903-A452-526B998C1B9F}" type="pres">
      <dgm:prSet presAssocID="{2AD22691-9C47-4621-9EE7-4668E4688057}" presName="linear" presStyleCnt="0">
        <dgm:presLayoutVars>
          <dgm:animLvl val="lvl"/>
          <dgm:resizeHandles val="exact"/>
        </dgm:presLayoutVars>
      </dgm:prSet>
      <dgm:spPr/>
    </dgm:pt>
    <dgm:pt modelId="{86E39BE2-EF85-452D-A9B8-C22B1B283244}" type="pres">
      <dgm:prSet presAssocID="{63CE3B9F-224C-47B7-828F-4B8427E4E9C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A90A181-31B2-49E4-818C-EA6C85399EEB}" type="pres">
      <dgm:prSet presAssocID="{63CE3B9F-224C-47B7-828F-4B8427E4E9C3}" presName="childText" presStyleLbl="revTx" presStyleIdx="0" presStyleCnt="4">
        <dgm:presLayoutVars>
          <dgm:bulletEnabled val="1"/>
        </dgm:presLayoutVars>
      </dgm:prSet>
      <dgm:spPr/>
    </dgm:pt>
    <dgm:pt modelId="{C8414645-75E4-44E1-A2A7-580637866EE7}" type="pres">
      <dgm:prSet presAssocID="{351E25E2-DA5A-4F1B-AAB8-2753F0D9A37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5DC91C4-7AF0-4C42-B913-4FE02A4EA98D}" type="pres">
      <dgm:prSet presAssocID="{351E25E2-DA5A-4F1B-AAB8-2753F0D9A37B}" presName="childText" presStyleLbl="revTx" presStyleIdx="1" presStyleCnt="4">
        <dgm:presLayoutVars>
          <dgm:bulletEnabled val="1"/>
        </dgm:presLayoutVars>
      </dgm:prSet>
      <dgm:spPr/>
    </dgm:pt>
    <dgm:pt modelId="{14FEAC5F-8111-4CD7-BC04-C59007348D7D}" type="pres">
      <dgm:prSet presAssocID="{353EEE67-7469-4AE2-A589-45F1F4894E9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CC6BD71-6021-465A-977A-35FAF0D5B4AB}" type="pres">
      <dgm:prSet presAssocID="{353EEE67-7469-4AE2-A589-45F1F4894E99}" presName="childText" presStyleLbl="revTx" presStyleIdx="2" presStyleCnt="4">
        <dgm:presLayoutVars>
          <dgm:bulletEnabled val="1"/>
        </dgm:presLayoutVars>
      </dgm:prSet>
      <dgm:spPr/>
    </dgm:pt>
    <dgm:pt modelId="{96457F5F-6A71-467F-95D2-5F5D22B294A0}" type="pres">
      <dgm:prSet presAssocID="{580B836D-FF2A-41DD-8953-BDC380653FB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D3F2178D-9E7D-4519-82CD-56ED9430E77E}" type="pres">
      <dgm:prSet presAssocID="{580B836D-FF2A-41DD-8953-BDC380653FBD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1651C200-0359-4643-9AAE-E40B0783914F}" type="presOf" srcId="{D8F12C19-ECBA-4353-9A2C-A8094E842D0A}" destId="{C5DC91C4-7AF0-4C42-B913-4FE02A4EA98D}" srcOrd="0" destOrd="0" presId="urn:microsoft.com/office/officeart/2005/8/layout/vList2"/>
    <dgm:cxn modelId="{97323F08-5FCC-4351-B9A4-BDDE7358A8E6}" type="presOf" srcId="{580B836D-FF2A-41DD-8953-BDC380653FBD}" destId="{96457F5F-6A71-467F-95D2-5F5D22B294A0}" srcOrd="0" destOrd="0" presId="urn:microsoft.com/office/officeart/2005/8/layout/vList2"/>
    <dgm:cxn modelId="{69977B20-D85A-4C22-BFBE-DCC77FA6610F}" srcId="{63CE3B9F-224C-47B7-828F-4B8427E4E9C3}" destId="{FB06C19E-2640-477D-B564-6F61C4A7E6C5}" srcOrd="0" destOrd="0" parTransId="{4999C1E0-154E-4AFE-AD47-21807168E1A9}" sibTransId="{EF9E3270-81ED-4168-9908-ACEB014D9ECE}"/>
    <dgm:cxn modelId="{7C588C23-EEE9-41C5-81A7-CD91C7450638}" srcId="{353EEE67-7469-4AE2-A589-45F1F4894E99}" destId="{84D30F34-8955-4434-B8E3-2A0837B1B7A2}" srcOrd="4" destOrd="0" parTransId="{ECEE4B94-32B3-46E9-8BC4-6E27FC900ADA}" sibTransId="{61E41016-B009-4286-B48A-70C0843B0241}"/>
    <dgm:cxn modelId="{F7E2042E-7371-47C2-8E4E-AB0D025E5ABD}" srcId="{353EEE67-7469-4AE2-A589-45F1F4894E99}" destId="{61D6C2EF-8003-45A8-B91F-E4881A8E1B0D}" srcOrd="2" destOrd="0" parTransId="{FF9D0399-A795-4DD4-8BF7-376E45296B31}" sibTransId="{037DEC2C-E4A9-41E7-90B4-449E7A714151}"/>
    <dgm:cxn modelId="{B3676234-05AB-4509-A120-23E1C4F11136}" srcId="{2AD22691-9C47-4621-9EE7-4668E4688057}" destId="{580B836D-FF2A-41DD-8953-BDC380653FBD}" srcOrd="3" destOrd="0" parTransId="{DA3AEC43-218F-4D55-B915-004E9373C28B}" sibTransId="{E880508A-6DEC-42FF-8929-3E1138BA8683}"/>
    <dgm:cxn modelId="{DC67043C-662B-4224-9F17-853B3BC56946}" type="presOf" srcId="{84D30F34-8955-4434-B8E3-2A0837B1B7A2}" destId="{6CC6BD71-6021-465A-977A-35FAF0D5B4AB}" srcOrd="0" destOrd="4" presId="urn:microsoft.com/office/officeart/2005/8/layout/vList2"/>
    <dgm:cxn modelId="{2C0C4D62-B094-4038-921D-1FFE5890DE40}" srcId="{351E25E2-DA5A-4F1B-AAB8-2753F0D9A37B}" destId="{D8F12C19-ECBA-4353-9A2C-A8094E842D0A}" srcOrd="0" destOrd="0" parTransId="{C8479478-D28B-4989-B45F-458CD65B4D8F}" sibTransId="{CA0939C2-ED16-43CE-A723-D9B631DB8B70}"/>
    <dgm:cxn modelId="{06577A42-4494-4D19-BB3E-240A4FA2B3B3}" srcId="{353EEE67-7469-4AE2-A589-45F1F4894E99}" destId="{87D3F108-9C0E-47E2-A76D-29FDFC307F0D}" srcOrd="1" destOrd="0" parTransId="{7472E082-228B-41EC-BC20-06FED8B227A5}" sibTransId="{61C656EF-69E6-4271-8D95-7A6BAEEDCF5A}"/>
    <dgm:cxn modelId="{D35AB648-AB20-4E9C-8D6C-BEB05C0E5613}" type="presOf" srcId="{FB06C19E-2640-477D-B564-6F61C4A7E6C5}" destId="{7A90A181-31B2-49E4-818C-EA6C85399EEB}" srcOrd="0" destOrd="0" presId="urn:microsoft.com/office/officeart/2005/8/layout/vList2"/>
    <dgm:cxn modelId="{8AE5DF49-4B9C-4C3A-8128-DFE410CA06FC}" type="presOf" srcId="{62B13C35-E6AA-405E-BBC7-6FFB1357ADDA}" destId="{6CC6BD71-6021-465A-977A-35FAF0D5B4AB}" srcOrd="0" destOrd="5" presId="urn:microsoft.com/office/officeart/2005/8/layout/vList2"/>
    <dgm:cxn modelId="{B0A6F069-A87A-4AC5-AA65-0011CC62D4B0}" srcId="{580B836D-FF2A-41DD-8953-BDC380653FBD}" destId="{268C86C9-683F-4E38-8BC9-19C1395DD58A}" srcOrd="0" destOrd="0" parTransId="{4EBC592D-0803-4D0A-B641-D5E1AC23A99D}" sibTransId="{791962E4-7CC7-46F2-892F-0DC0CC1AE798}"/>
    <dgm:cxn modelId="{EE8D986D-9473-42FA-A9BD-7C05D7819CE0}" type="presOf" srcId="{0B8A1284-A826-433B-865C-6484F8E3E6DE}" destId="{D3F2178D-9E7D-4519-82CD-56ED9430E77E}" srcOrd="0" destOrd="1" presId="urn:microsoft.com/office/officeart/2005/8/layout/vList2"/>
    <dgm:cxn modelId="{E41DB04F-BF38-4191-BCFD-4CE88B8A69BC}" type="presOf" srcId="{268C86C9-683F-4E38-8BC9-19C1395DD58A}" destId="{D3F2178D-9E7D-4519-82CD-56ED9430E77E}" srcOrd="0" destOrd="0" presId="urn:microsoft.com/office/officeart/2005/8/layout/vList2"/>
    <dgm:cxn modelId="{4E6A3F53-9F09-43B1-9CE5-5BF2AB6F49A3}" type="presOf" srcId="{5637F825-9F92-4829-930C-0C41AA722009}" destId="{7A90A181-31B2-49E4-818C-EA6C85399EEB}" srcOrd="0" destOrd="1" presId="urn:microsoft.com/office/officeart/2005/8/layout/vList2"/>
    <dgm:cxn modelId="{07D88576-45A5-46D5-89B7-095BD7ABFB6E}" srcId="{353EEE67-7469-4AE2-A589-45F1F4894E99}" destId="{62B13C35-E6AA-405E-BBC7-6FFB1357ADDA}" srcOrd="5" destOrd="0" parTransId="{2713727F-7BAB-4F71-B1E0-57F786AEA67A}" sibTransId="{BB44E96E-BECA-477B-9CB3-D629C0415523}"/>
    <dgm:cxn modelId="{452DFD58-AFA2-4463-A56D-1932CEAE7BED}" type="presOf" srcId="{2C8D8415-4C0C-4508-AED7-FEA132BB4D30}" destId="{6CC6BD71-6021-465A-977A-35FAF0D5B4AB}" srcOrd="0" destOrd="3" presId="urn:microsoft.com/office/officeart/2005/8/layout/vList2"/>
    <dgm:cxn modelId="{E4191388-6661-4039-A701-D4DFA45F0966}" srcId="{353EEE67-7469-4AE2-A589-45F1F4894E99}" destId="{652D763F-B529-41AF-8508-344FF5C80257}" srcOrd="0" destOrd="0" parTransId="{59DC60EC-B945-4E09-91F7-4D1A7D4CB3F6}" sibTransId="{062574D0-3D63-493D-B699-1F89E57A8AA4}"/>
    <dgm:cxn modelId="{9D5FA289-65A3-4054-AE64-5D32AA1E0B09}" srcId="{2AD22691-9C47-4621-9EE7-4668E4688057}" destId="{351E25E2-DA5A-4F1B-AAB8-2753F0D9A37B}" srcOrd="1" destOrd="0" parTransId="{BCBF80F4-B528-4FF6-99D7-C4EABE13AD11}" sibTransId="{6D721E17-1E36-4BCD-93C4-055CA38C3F7D}"/>
    <dgm:cxn modelId="{31A1C389-E372-49DA-8137-2E7450007A26}" type="presOf" srcId="{353EEE67-7469-4AE2-A589-45F1F4894E99}" destId="{14FEAC5F-8111-4CD7-BC04-C59007348D7D}" srcOrd="0" destOrd="0" presId="urn:microsoft.com/office/officeart/2005/8/layout/vList2"/>
    <dgm:cxn modelId="{ED67A893-3708-4049-B6CC-1B2BD2699883}" type="presOf" srcId="{932DE83C-4F53-4A62-94FC-62C301731934}" destId="{6CC6BD71-6021-465A-977A-35FAF0D5B4AB}" srcOrd="0" destOrd="6" presId="urn:microsoft.com/office/officeart/2005/8/layout/vList2"/>
    <dgm:cxn modelId="{86EF6994-357B-4D3B-848A-7ECF80200654}" srcId="{63CE3B9F-224C-47B7-828F-4B8427E4E9C3}" destId="{5637F825-9F92-4829-930C-0C41AA722009}" srcOrd="1" destOrd="0" parTransId="{EDA93C1F-895B-4E27-9A83-7A74DEC4DF70}" sibTransId="{B84F687F-AFD0-4A18-902C-97AA2586200D}"/>
    <dgm:cxn modelId="{5998A999-2865-427D-928B-0878BEF762E1}" type="presOf" srcId="{61D6C2EF-8003-45A8-B91F-E4881A8E1B0D}" destId="{6CC6BD71-6021-465A-977A-35FAF0D5B4AB}" srcOrd="0" destOrd="2" presId="urn:microsoft.com/office/officeart/2005/8/layout/vList2"/>
    <dgm:cxn modelId="{BB66F19C-3812-47CA-B685-801940B0D670}" srcId="{353EEE67-7469-4AE2-A589-45F1F4894E99}" destId="{2C8D8415-4C0C-4508-AED7-FEA132BB4D30}" srcOrd="3" destOrd="0" parTransId="{7C2A274C-EE38-4557-AC88-947295EE40FF}" sibTransId="{6B44A863-1169-449A-AD93-D35FE66A6482}"/>
    <dgm:cxn modelId="{84C7F0B7-2CBA-4C0F-947B-FD51B9B7BBF1}" srcId="{2AD22691-9C47-4621-9EE7-4668E4688057}" destId="{63CE3B9F-224C-47B7-828F-4B8427E4E9C3}" srcOrd="0" destOrd="0" parTransId="{43A21DDC-8BB5-4764-AC25-417E9F4373A8}" sibTransId="{E2771082-0607-4487-89C7-26912DCEFA51}"/>
    <dgm:cxn modelId="{DEF5DFB8-7044-4875-9987-47B8478CCCAC}" srcId="{580B836D-FF2A-41DD-8953-BDC380653FBD}" destId="{0B8A1284-A826-433B-865C-6484F8E3E6DE}" srcOrd="1" destOrd="0" parTransId="{35886577-7AAE-425A-9D44-A6AFD341C712}" sibTransId="{4E74D190-510D-457C-8529-7AAC21A6ADE5}"/>
    <dgm:cxn modelId="{E6C3A0D3-1FDE-4ED1-A17C-3213E56E2559}" srcId="{353EEE67-7469-4AE2-A589-45F1F4894E99}" destId="{932DE83C-4F53-4A62-94FC-62C301731934}" srcOrd="6" destOrd="0" parTransId="{3654F094-A316-4AC4-BC68-5EBD084DD4EB}" sibTransId="{6309D8E8-E66D-4322-8CDC-37ECE88A82A3}"/>
    <dgm:cxn modelId="{9B268EDB-3633-4F5D-AFF8-E718CAFB974F}" type="presOf" srcId="{652D763F-B529-41AF-8508-344FF5C80257}" destId="{6CC6BD71-6021-465A-977A-35FAF0D5B4AB}" srcOrd="0" destOrd="0" presId="urn:microsoft.com/office/officeart/2005/8/layout/vList2"/>
    <dgm:cxn modelId="{3C6F09DD-C368-4C57-8A4B-422CEEABEB3A}" type="presOf" srcId="{63CE3B9F-224C-47B7-828F-4B8427E4E9C3}" destId="{86E39BE2-EF85-452D-A9B8-C22B1B283244}" srcOrd="0" destOrd="0" presId="urn:microsoft.com/office/officeart/2005/8/layout/vList2"/>
    <dgm:cxn modelId="{D8D364DD-420F-4012-AC86-D3CBAF7204F4}" type="presOf" srcId="{2AD22691-9C47-4621-9EE7-4668E4688057}" destId="{8E06600B-A07A-4903-A452-526B998C1B9F}" srcOrd="0" destOrd="0" presId="urn:microsoft.com/office/officeart/2005/8/layout/vList2"/>
    <dgm:cxn modelId="{8DB1BDE6-841A-46DB-A08A-24EB7B8724B5}" srcId="{2AD22691-9C47-4621-9EE7-4668E4688057}" destId="{353EEE67-7469-4AE2-A589-45F1F4894E99}" srcOrd="2" destOrd="0" parTransId="{46A34341-7D95-4209-9705-90F7E45DB3BA}" sibTransId="{C2ED2515-7FEA-4933-8DBA-2DAA63935EE9}"/>
    <dgm:cxn modelId="{DED3F1F7-EBF5-4FA2-866D-263D5EF8E8D4}" type="presOf" srcId="{351E25E2-DA5A-4F1B-AAB8-2753F0D9A37B}" destId="{C8414645-75E4-44E1-A2A7-580637866EE7}" srcOrd="0" destOrd="0" presId="urn:microsoft.com/office/officeart/2005/8/layout/vList2"/>
    <dgm:cxn modelId="{51F4D5F8-78BA-4942-ACF1-61E2F142970F}" type="presOf" srcId="{87D3F108-9C0E-47E2-A76D-29FDFC307F0D}" destId="{6CC6BD71-6021-465A-977A-35FAF0D5B4AB}" srcOrd="0" destOrd="1" presId="urn:microsoft.com/office/officeart/2005/8/layout/vList2"/>
    <dgm:cxn modelId="{6B252596-A54A-4478-A941-8EC65573295D}" type="presParOf" srcId="{8E06600B-A07A-4903-A452-526B998C1B9F}" destId="{86E39BE2-EF85-452D-A9B8-C22B1B283244}" srcOrd="0" destOrd="0" presId="urn:microsoft.com/office/officeart/2005/8/layout/vList2"/>
    <dgm:cxn modelId="{17FE466C-F9F0-41CB-93AC-9D086581EEF0}" type="presParOf" srcId="{8E06600B-A07A-4903-A452-526B998C1B9F}" destId="{7A90A181-31B2-49E4-818C-EA6C85399EEB}" srcOrd="1" destOrd="0" presId="urn:microsoft.com/office/officeart/2005/8/layout/vList2"/>
    <dgm:cxn modelId="{C4CD009C-48DA-49DE-AA1D-18E64E5DF491}" type="presParOf" srcId="{8E06600B-A07A-4903-A452-526B998C1B9F}" destId="{C8414645-75E4-44E1-A2A7-580637866EE7}" srcOrd="2" destOrd="0" presId="urn:microsoft.com/office/officeart/2005/8/layout/vList2"/>
    <dgm:cxn modelId="{2F5D54C7-9701-4562-8FD5-53C5989DCA6B}" type="presParOf" srcId="{8E06600B-A07A-4903-A452-526B998C1B9F}" destId="{C5DC91C4-7AF0-4C42-B913-4FE02A4EA98D}" srcOrd="3" destOrd="0" presId="urn:microsoft.com/office/officeart/2005/8/layout/vList2"/>
    <dgm:cxn modelId="{EAD9363E-49F3-4A71-844D-77A5884AC5D0}" type="presParOf" srcId="{8E06600B-A07A-4903-A452-526B998C1B9F}" destId="{14FEAC5F-8111-4CD7-BC04-C59007348D7D}" srcOrd="4" destOrd="0" presId="urn:microsoft.com/office/officeart/2005/8/layout/vList2"/>
    <dgm:cxn modelId="{8E755C45-1FBC-4DE8-A0E8-1636A5BD2765}" type="presParOf" srcId="{8E06600B-A07A-4903-A452-526B998C1B9F}" destId="{6CC6BD71-6021-465A-977A-35FAF0D5B4AB}" srcOrd="5" destOrd="0" presId="urn:microsoft.com/office/officeart/2005/8/layout/vList2"/>
    <dgm:cxn modelId="{F5C9AE81-8DFF-4C0F-BF3F-241BA65538CA}" type="presParOf" srcId="{8E06600B-A07A-4903-A452-526B998C1B9F}" destId="{96457F5F-6A71-467F-95D2-5F5D22B294A0}" srcOrd="6" destOrd="0" presId="urn:microsoft.com/office/officeart/2005/8/layout/vList2"/>
    <dgm:cxn modelId="{5AF6B702-5758-4E8D-BA1A-1A355F405253}" type="presParOf" srcId="{8E06600B-A07A-4903-A452-526B998C1B9F}" destId="{D3F2178D-9E7D-4519-82CD-56ED9430E77E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36A70E-DE18-4A37-A2AF-4032D2539C35}" type="doc">
      <dgm:prSet loTypeId="urn:microsoft.com/office/officeart/2005/8/layout/process3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it-IT"/>
        </a:p>
      </dgm:t>
    </dgm:pt>
    <dgm:pt modelId="{04FB8AAD-80BC-4E01-9E79-56358C023FCA}">
      <dgm:prSet phldrT="[Text]" custT="1"/>
      <dgm:spPr/>
      <dgm:t>
        <a:bodyPr/>
        <a:lstStyle/>
        <a:p>
          <a:r>
            <a:rPr lang="it-IT" sz="1800" dirty="0"/>
            <a:t>Price tree generation</a:t>
          </a:r>
        </a:p>
      </dgm:t>
    </dgm:pt>
    <dgm:pt modelId="{20420DB4-BEFE-4018-81CE-197E15D070CC}" type="parTrans" cxnId="{221CBF27-8911-4DA4-BF74-3E509F82806C}">
      <dgm:prSet/>
      <dgm:spPr/>
      <dgm:t>
        <a:bodyPr/>
        <a:lstStyle/>
        <a:p>
          <a:endParaRPr lang="it-IT"/>
        </a:p>
      </dgm:t>
    </dgm:pt>
    <dgm:pt modelId="{0EAEDCF1-34D6-4E99-A11A-AE14DB1AA6E0}" type="sibTrans" cxnId="{221CBF27-8911-4DA4-BF74-3E509F82806C}">
      <dgm:prSet/>
      <dgm:spPr/>
      <dgm:t>
        <a:bodyPr/>
        <a:lstStyle/>
        <a:p>
          <a:endParaRPr lang="it-IT"/>
        </a:p>
      </dgm:t>
    </dgm:pt>
    <dgm:pt modelId="{2ED65FA9-4E85-4AF8-AE94-0C49FBEBEA30}">
      <dgm:prSet phldrT="[Text]"/>
      <dgm:spPr>
        <a:blipFill rotWithShape="0">
          <a:blip xmlns:r="http://schemas.openxmlformats.org/officeDocument/2006/relationships" r:embed="rId1"/>
          <a:srcRect/>
          <a:stretch>
            <a:fillRect l="-2000" r="-2000"/>
          </a:stretch>
        </a:blipFill>
      </dgm:spPr>
      <dgm:t>
        <a:bodyPr/>
        <a:lstStyle/>
        <a:p>
          <a:endParaRPr lang="it-IT" dirty="0"/>
        </a:p>
      </dgm:t>
    </dgm:pt>
    <dgm:pt modelId="{6F577D31-5C69-4FED-9C4B-A9132CC76AEE}" type="parTrans" cxnId="{ED17DAF9-18F7-442D-BA40-7A09FE30DFA1}">
      <dgm:prSet/>
      <dgm:spPr/>
      <dgm:t>
        <a:bodyPr/>
        <a:lstStyle/>
        <a:p>
          <a:endParaRPr lang="it-IT"/>
        </a:p>
      </dgm:t>
    </dgm:pt>
    <dgm:pt modelId="{C885786D-8850-4013-852F-054BFCF4744A}" type="sibTrans" cxnId="{ED17DAF9-18F7-442D-BA40-7A09FE30DFA1}">
      <dgm:prSet/>
      <dgm:spPr/>
      <dgm:t>
        <a:bodyPr/>
        <a:lstStyle/>
        <a:p>
          <a:endParaRPr lang="it-IT"/>
        </a:p>
      </dgm:t>
    </dgm:pt>
    <dgm:pt modelId="{C0F209C1-2494-42CA-8E61-D508C79F5A8A}">
      <dgm:prSet phldrT="[Text]" custT="1"/>
      <dgm:spPr/>
      <dgm:t>
        <a:bodyPr/>
        <a:lstStyle/>
        <a:p>
          <a:r>
            <a:rPr lang="it-IT" sz="1800" dirty="0"/>
            <a:t>Option value at final nodes</a:t>
          </a:r>
        </a:p>
      </dgm:t>
    </dgm:pt>
    <dgm:pt modelId="{39C78CC3-3E60-4832-AE48-BBE508660790}" type="parTrans" cxnId="{53D45217-5DF8-4508-AD7A-F71D1052B68F}">
      <dgm:prSet/>
      <dgm:spPr/>
      <dgm:t>
        <a:bodyPr/>
        <a:lstStyle/>
        <a:p>
          <a:endParaRPr lang="it-IT"/>
        </a:p>
      </dgm:t>
    </dgm:pt>
    <dgm:pt modelId="{25811712-0498-40E3-892A-BD56556ABE64}" type="sibTrans" cxnId="{53D45217-5DF8-4508-AD7A-F71D1052B68F}">
      <dgm:prSet/>
      <dgm:spPr/>
      <dgm:t>
        <a:bodyPr/>
        <a:lstStyle/>
        <a:p>
          <a:endParaRPr lang="it-IT"/>
        </a:p>
      </dgm:t>
    </dgm:pt>
    <mc:AlternateContent xmlns:mc="http://schemas.openxmlformats.org/markup-compatibility/2006" xmlns:a14="http://schemas.microsoft.com/office/drawing/2010/main">
      <mc:Choice Requires="a14">
        <dgm:pt modelId="{BBAFC0D4-BC24-43F1-B295-6A04C6CF48A9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it-IT" sz="18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𝐶𝑎𝑙𝑙</m:t>
                    </m:r>
                    <m:r>
                      <a:rPr lang="it-IT" sz="18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it-IT" sz="18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t-IT" sz="1800" b="0" i="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it-IT" sz="18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it-IT" sz="18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it-IT" sz="18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it-IT" sz="18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it-IT" sz="18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𝐾</m:t>
                    </m:r>
                    <m:r>
                      <a:rPr lang="it-IT" sz="18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it-IT" sz="18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it-IT" sz="18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m:oMathPara>
              </a14:m>
              <a:endParaRPr lang="it-IT" sz="1800" dirty="0"/>
            </a:p>
          </dgm:t>
        </dgm:pt>
      </mc:Choice>
      <mc:Fallback xmlns="">
        <dgm:pt modelId="{BBAFC0D4-BC24-43F1-B295-6A04C6CF48A9}">
          <dgm:prSet phldrT="[Text]" custT="1"/>
          <dgm:spPr/>
          <dgm:t>
            <a:bodyPr/>
            <a:lstStyle/>
            <a:p>
              <a:r>
                <a:rPr lang="it-IT" sz="1800" b="0" i="0" dirty="0">
                  <a:solidFill>
                    <a:schemeClr val="bg1"/>
                  </a:solidFill>
                  <a:latin typeface="Cambria Math" panose="02040503050406030204" pitchFamily="18" charset="0"/>
                </a:rPr>
                <a:t>𝐶𝑎𝑙𝑙:</a:t>
              </a:r>
              <a:r>
                <a:rPr lang="it-IT" sz="1800" i="0" dirty="0">
                  <a:solidFill>
                    <a:schemeClr val="bg1"/>
                  </a:solidFill>
                  <a:latin typeface="Cambria Math" panose="02040503050406030204" pitchFamily="18" charset="0"/>
                </a:rPr>
                <a:t>〖</a:t>
              </a:r>
              <a:r>
                <a:rPr lang="it-IT" sz="1800" b="0" i="0" dirty="0">
                  <a:solidFill>
                    <a:schemeClr val="bg1"/>
                  </a:solidFill>
                  <a:latin typeface="Cambria Math" panose="02040503050406030204" pitchFamily="18" charset="0"/>
                </a:rPr>
                <a:t>max⁡(</a:t>
              </a:r>
              <a:r>
                <a:rPr lang="it-IT" sz="1800" i="0" dirty="0">
                  <a:solidFill>
                    <a:schemeClr val="bg1"/>
                  </a:solidFill>
                  <a:latin typeface="Cambria Math" panose="02040503050406030204" pitchFamily="18" charset="0"/>
                </a:rPr>
                <a:t>𝑆〗_𝑛</a:t>
              </a:r>
              <a:r>
                <a:rPr lang="it-IT" sz="1800" b="0" i="0" dirty="0">
                  <a:solidFill>
                    <a:schemeClr val="bg1"/>
                  </a:solidFill>
                  <a:latin typeface="Cambria Math" panose="02040503050406030204" pitchFamily="18" charset="0"/>
                </a:rPr>
                <a:t>−𝐾,0)</a:t>
              </a:r>
              <a:endParaRPr lang="it-IT" sz="1800" dirty="0"/>
            </a:p>
          </dgm:t>
        </dgm:pt>
      </mc:Fallback>
    </mc:AlternateContent>
    <dgm:pt modelId="{B22943FD-F188-43E5-A0AE-29102F490D42}" type="parTrans" cxnId="{A5BF872B-FF6A-40AE-BCB4-A205EBD994E8}">
      <dgm:prSet/>
      <dgm:spPr/>
      <dgm:t>
        <a:bodyPr/>
        <a:lstStyle/>
        <a:p>
          <a:endParaRPr lang="it-IT"/>
        </a:p>
      </dgm:t>
    </dgm:pt>
    <dgm:pt modelId="{1D3FC86A-5F68-4D09-A15C-BA8BBF69E2F7}" type="sibTrans" cxnId="{A5BF872B-FF6A-40AE-BCB4-A205EBD994E8}">
      <dgm:prSet/>
      <dgm:spPr/>
      <dgm:t>
        <a:bodyPr/>
        <a:lstStyle/>
        <a:p>
          <a:endParaRPr lang="it-IT"/>
        </a:p>
      </dgm:t>
    </dgm:pt>
    <dgm:pt modelId="{48D58323-766C-4CBC-93F7-2DB16A1D48B4}">
      <dgm:prSet phldrT="[Text]" custT="1"/>
      <dgm:spPr/>
      <dgm:t>
        <a:bodyPr/>
        <a:lstStyle/>
        <a:p>
          <a:r>
            <a:rPr lang="it-IT" sz="1800" dirty="0"/>
            <a:t>Backwards computation</a:t>
          </a:r>
        </a:p>
      </dgm:t>
    </dgm:pt>
    <dgm:pt modelId="{58FEF159-37B2-4BFC-87AB-CDCA15D028DC}" type="parTrans" cxnId="{284712FB-1D9C-44C5-9D4A-42DFFA61E74A}">
      <dgm:prSet/>
      <dgm:spPr/>
      <dgm:t>
        <a:bodyPr/>
        <a:lstStyle/>
        <a:p>
          <a:endParaRPr lang="it-IT"/>
        </a:p>
      </dgm:t>
    </dgm:pt>
    <dgm:pt modelId="{25D45D03-2C49-41B4-AB8D-FB6477C7E01C}" type="sibTrans" cxnId="{284712FB-1D9C-44C5-9D4A-42DFFA61E74A}">
      <dgm:prSet/>
      <dgm:spPr/>
      <dgm:t>
        <a:bodyPr/>
        <a:lstStyle/>
        <a:p>
          <a:endParaRPr lang="it-IT"/>
        </a:p>
      </dgm:t>
    </dgm:pt>
    <mc:AlternateContent xmlns:mc="http://schemas.openxmlformats.org/markup-compatibility/2006" xmlns:a14="http://schemas.microsoft.com/office/drawing/2010/main">
      <mc:Choice Requires="a14">
        <dgm:pt modelId="{F93DA2D8-97A3-468C-B67A-2590A5A5A393}">
          <dgm:prSet phldrT="[Text]"/>
          <dgm:spPr/>
          <dgm:t>
            <a:bodyPr/>
            <a:lstStyle/>
            <a:p>
              <a:pPr>
                <a:buNone/>
              </a:pPr>
              <a14:m>
                <m:oMath xmlns:m="http://schemas.openxmlformats.org/officeDocument/2006/math">
                  <m:sSup>
                    <m:sSupPr>
                      <m:ctrlPr>
                        <a:rPr lang="it-IT" i="1" smtClean="0">
                          <a:latin typeface="Cambria Math" panose="02040503050406030204" pitchFamily="18" charset="0"/>
                        </a:rPr>
                      </m:ctrlPr>
                    </m:sSupPr>
                    <m:e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𝑣𝑎𝑙𝑢𝑒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𝑒</m:t>
                      </m:r>
                    </m:e>
                    <m: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</m:sup>
                  </m:sSup>
                </m:oMath>
              </a14:m>
              <a:r>
                <a:rPr lang="it-IT" i="1" dirty="0">
                  <a:latin typeface="Cambria Math" panose="02040503050406030204" pitchFamily="18" charset="0"/>
                </a:rPr>
                <a:t>(p̃*</a:t>
              </a:r>
              <a14:m>
                <m:oMath xmlns:m="http://schemas.openxmlformats.org/officeDocument/2006/math">
                  <m:r>
                    <a:rPr lang="it-IT" b="0" i="1" smtClean="0">
                      <a:latin typeface="Cambria Math" panose="02040503050406030204" pitchFamily="18" charset="0"/>
                    </a:rPr>
                    <m:t>𝑣𝑎𝑙𝑢𝑒</m:t>
                  </m:r>
                  <m:d>
                    <m:dPr>
                      <m:begChr m:val="["/>
                      <m:endChr m:val="]"/>
                      <m:ctrlPr>
                        <a:rPr lang="it-IT" b="0" i="1" smtClean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1</m:t>
                      </m:r>
                    </m:e>
                  </m:d>
                  <m:r>
                    <a:rPr lang="it-IT" b="0" i="1" smtClean="0">
                      <a:latin typeface="Cambria Math" panose="02040503050406030204" pitchFamily="18" charset="0"/>
                    </a:rPr>
                    <m:t> +</m:t>
                  </m:r>
                </m:oMath>
              </a14:m>
              <a:r>
                <a:rPr lang="it-IT" b="0" i="1" dirty="0">
                  <a:latin typeface="Cambria Math" panose="02040503050406030204" pitchFamily="18" charset="0"/>
                </a:rPr>
                <a:t>q̃*</a:t>
              </a:r>
              <a14:m>
                <m:oMath xmlns:m="http://schemas.openxmlformats.org/officeDocument/2006/math">
                  <m:r>
                    <a:rPr lang="it-IT" b="0" i="1" smtClean="0">
                      <a:latin typeface="Cambria Math" panose="02040503050406030204" pitchFamily="18" charset="0"/>
                    </a:rPr>
                    <m:t>𝑣𝑎𝑙𝑢𝑒</m:t>
                  </m:r>
                  <m:d>
                    <m:dPr>
                      <m:begChr m:val="["/>
                      <m:endChr m:val="]"/>
                      <m:ctrlPr>
                        <a:rPr lang="it-IT" b="0" i="1" smtClean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𝑗</m:t>
                      </m:r>
                    </m:e>
                  </m:d>
                  <m:r>
                    <a:rPr lang="it-IT" b="0" i="1" smtClean="0">
                      <a:latin typeface="Cambria Math" panose="02040503050406030204" pitchFamily="18" charset="0"/>
                    </a:rPr>
                    <m:t>) </m:t>
                  </m:r>
                </m:oMath>
              </a14:m>
              <a:endParaRPr lang="it-IT" dirty="0"/>
            </a:p>
          </dgm:t>
        </dgm:pt>
      </mc:Choice>
      <mc:Fallback xmlns="">
        <dgm:pt modelId="{F93DA2D8-97A3-468C-B67A-2590A5A5A393}">
          <dgm:prSet phldrT="[Text]"/>
          <dgm:spPr/>
          <dgm:t>
            <a:bodyPr/>
            <a:lstStyle/>
            <a:p>
              <a:pPr>
                <a:buNone/>
              </a:pPr>
              <a:r>
                <a:rPr lang="it-IT" i="0">
                  <a:latin typeface="Cambria Math" panose="02040503050406030204" pitchFamily="18" charset="0"/>
                </a:rPr>
                <a:t>〖</a:t>
              </a:r>
              <a:r>
                <a:rPr lang="it-IT" b="0" i="0">
                  <a:latin typeface="Cambria Math" panose="02040503050406030204" pitchFamily="18" charset="0"/>
                </a:rPr>
                <a:t>𝑣𝑎𝑙𝑢𝑒[𝑖,𝑗]=𝑒〗^(−𝑟</a:t>
              </a:r>
              <a:r>
                <a:rPr lang="it-IT" b="0" i="0">
                  <a:latin typeface="Cambria Math" panose="02040503050406030204" pitchFamily="18" charset="0"/>
                  <a:ea typeface="Cambria Math" panose="02040503050406030204" pitchFamily="18" charset="0"/>
                </a:rPr>
                <a:t>∆𝑡)</a:t>
              </a:r>
              <a:r>
                <a:rPr lang="it-IT" i="1" dirty="0">
                  <a:latin typeface="Cambria Math" panose="02040503050406030204" pitchFamily="18" charset="0"/>
                </a:rPr>
                <a:t>(p̃*</a:t>
              </a:r>
              <a:r>
                <a:rPr lang="it-IT" b="0" i="0">
                  <a:latin typeface="Cambria Math" panose="02040503050406030204" pitchFamily="18" charset="0"/>
                </a:rPr>
                <a:t>𝑣𝑎𝑙𝑢𝑒[𝑖+1,𝑗+1]  +</a:t>
              </a:r>
              <a:r>
                <a:rPr lang="it-IT" b="0" i="1" dirty="0">
                  <a:latin typeface="Cambria Math" panose="02040503050406030204" pitchFamily="18" charset="0"/>
                </a:rPr>
                <a:t>q̃*</a:t>
              </a:r>
              <a:r>
                <a:rPr lang="it-IT" b="0" i="0">
                  <a:latin typeface="Cambria Math" panose="02040503050406030204" pitchFamily="18" charset="0"/>
                </a:rPr>
                <a:t>𝑣𝑎𝑙𝑢𝑒[𝑖+1,𝑗]) </a:t>
              </a:r>
              <a:endParaRPr lang="it-IT" dirty="0"/>
            </a:p>
          </dgm:t>
        </dgm:pt>
      </mc:Fallback>
    </mc:AlternateContent>
    <dgm:pt modelId="{AF8EAE4A-2AB2-42C9-B0AA-5AA29D4D8543}" type="parTrans" cxnId="{9234C9FC-2B51-4880-B3F2-1E570851B6DE}">
      <dgm:prSet/>
      <dgm:spPr/>
      <dgm:t>
        <a:bodyPr/>
        <a:lstStyle/>
        <a:p>
          <a:endParaRPr lang="it-IT"/>
        </a:p>
      </dgm:t>
    </dgm:pt>
    <dgm:pt modelId="{288D0E39-BBFE-416B-BC5A-1DB5DD35D437}" type="sibTrans" cxnId="{9234C9FC-2B51-4880-B3F2-1E570851B6DE}">
      <dgm:prSet/>
      <dgm:spPr/>
      <dgm:t>
        <a:bodyPr/>
        <a:lstStyle/>
        <a:p>
          <a:endParaRPr lang="it-IT"/>
        </a:p>
      </dgm:t>
    </dgm:pt>
    <mc:AlternateContent xmlns:mc="http://schemas.openxmlformats.org/markup-compatibility/2006" xmlns:a14="http://schemas.microsoft.com/office/drawing/2010/main">
      <mc:Choice Requires="a14">
        <dgm:pt modelId="{2E58DEA5-1BEA-4404-A20B-82DDEAB9034A}">
          <dgm:prSet phldrT="[Text]" custT="1"/>
          <dgm:spPr/>
          <dgm:t>
            <a:bodyPr/>
            <a:lstStyle/>
            <a:p>
              <a14:m>
                <m:oMath xmlns:m="http://schemas.openxmlformats.org/officeDocument/2006/math">
                  <m:r>
                    <a:rPr lang="it-IT" sz="1800" b="0" i="1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𝑃𝑢𝑡</m:t>
                  </m:r>
                  <m:r>
                    <a:rPr lang="it-IT" sz="1800" b="0" i="1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m:rPr>
                      <m:sty m:val="p"/>
                    </m:rPr>
                    <a:rPr lang="it-IT" sz="1800" b="0" i="0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max</m:t>
                  </m:r>
                  <m:r>
                    <a:rPr lang="it-IT" sz="1800" b="0" i="1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⁡(</m:t>
                  </m:r>
                  <m:r>
                    <a:rPr lang="it-IT" sz="1800" b="0" i="1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𝐾</m:t>
                  </m:r>
                  <m:r>
                    <a:rPr lang="it-IT" sz="1800" b="0" i="1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−</m:t>
                  </m:r>
                  <m:sSub>
                    <m:sSubPr>
                      <m:ctrlPr>
                        <a:rPr lang="it-IT" sz="18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it-IT" sz="18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</m:e>
                    <m:sub>
                      <m:r>
                        <a:rPr lang="it-IT" sz="18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</m:sub>
                  </m:sSub>
                  <m:r>
                    <a:rPr lang="it-IT" sz="1800" b="0" i="1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lang="it-IT" sz="1800" b="0" i="1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0</m:t>
                  </m:r>
                  <m:r>
                    <a:rPr lang="it-IT" sz="1800" b="0" i="1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)  </m:t>
                  </m:r>
                </m:oMath>
              </a14:m>
              <a:r>
                <a:rPr lang="it-IT" sz="1800" dirty="0">
                  <a:solidFill>
                    <a:schemeClr val="bg1"/>
                  </a:solidFill>
                </a:rPr>
                <a:t> </a:t>
              </a:r>
              <a:endParaRPr lang="it-IT" sz="1800" dirty="0"/>
            </a:p>
          </dgm:t>
        </dgm:pt>
      </mc:Choice>
      <mc:Fallback xmlns="">
        <dgm:pt modelId="{2E58DEA5-1BEA-4404-A20B-82DDEAB9034A}">
          <dgm:prSet phldrT="[Text]" custT="1"/>
          <dgm:spPr/>
          <dgm:t>
            <a:bodyPr/>
            <a:lstStyle/>
            <a:p>
              <a:r>
                <a:rPr lang="it-IT" sz="1800" b="0" i="0" dirty="0">
                  <a:solidFill>
                    <a:schemeClr val="bg1"/>
                  </a:solidFill>
                  <a:latin typeface="Cambria Math" panose="02040503050406030204" pitchFamily="18" charset="0"/>
                </a:rPr>
                <a:t>𝑃𝑢𝑡:max⁡(𝐾−</a:t>
              </a:r>
              <a:r>
                <a:rPr lang="it-IT" sz="1800" i="0" dirty="0">
                  <a:solidFill>
                    <a:schemeClr val="bg1"/>
                  </a:solidFill>
                  <a:latin typeface="Cambria Math" panose="02040503050406030204" pitchFamily="18" charset="0"/>
                </a:rPr>
                <a:t>𝑆_𝑛</a:t>
              </a:r>
              <a:r>
                <a:rPr lang="it-IT" sz="1800" b="0" i="0" dirty="0">
                  <a:solidFill>
                    <a:schemeClr val="bg1"/>
                  </a:solidFill>
                  <a:latin typeface="Cambria Math" panose="02040503050406030204" pitchFamily="18" charset="0"/>
                </a:rPr>
                <a:t>,0)  </a:t>
              </a:r>
              <a:r>
                <a:rPr lang="it-IT" sz="1800" dirty="0">
                  <a:solidFill>
                    <a:schemeClr val="bg1"/>
                  </a:solidFill>
                </a:rPr>
                <a:t> </a:t>
              </a:r>
              <a:endParaRPr lang="it-IT" sz="1800" dirty="0"/>
            </a:p>
          </dgm:t>
        </dgm:pt>
      </mc:Fallback>
    </mc:AlternateContent>
    <dgm:pt modelId="{52A6D90C-8EAA-4E03-8C2B-63D44641B944}" type="parTrans" cxnId="{5ECDFC3B-48C7-4A71-86BD-0BD3CB74CD0B}">
      <dgm:prSet/>
      <dgm:spPr/>
      <dgm:t>
        <a:bodyPr/>
        <a:lstStyle/>
        <a:p>
          <a:endParaRPr lang="it-IT"/>
        </a:p>
      </dgm:t>
    </dgm:pt>
    <dgm:pt modelId="{CBF9FF51-308F-4139-8524-280549D2D861}" type="sibTrans" cxnId="{5ECDFC3B-48C7-4A71-86BD-0BD3CB74CD0B}">
      <dgm:prSet/>
      <dgm:spPr/>
      <dgm:t>
        <a:bodyPr/>
        <a:lstStyle/>
        <a:p>
          <a:endParaRPr lang="it-IT"/>
        </a:p>
      </dgm:t>
    </dgm:pt>
    <dgm:pt modelId="{73801453-27E1-4881-B49D-FA358FB25BFD}" type="pres">
      <dgm:prSet presAssocID="{E336A70E-DE18-4A37-A2AF-4032D2539C35}" presName="linearFlow" presStyleCnt="0">
        <dgm:presLayoutVars>
          <dgm:dir/>
          <dgm:animLvl val="lvl"/>
          <dgm:resizeHandles val="exact"/>
        </dgm:presLayoutVars>
      </dgm:prSet>
      <dgm:spPr/>
    </dgm:pt>
    <dgm:pt modelId="{03E41D6E-3D0D-443A-A3B3-30EFC427E28D}" type="pres">
      <dgm:prSet presAssocID="{04FB8AAD-80BC-4E01-9E79-56358C023FCA}" presName="composite" presStyleCnt="0"/>
      <dgm:spPr/>
    </dgm:pt>
    <dgm:pt modelId="{3D3003BD-32EE-4BDC-8A3A-CC417239BDA1}" type="pres">
      <dgm:prSet presAssocID="{04FB8AAD-80BC-4E01-9E79-56358C023FC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F8DF13F-3869-40EF-A72B-62C5FA18B42D}" type="pres">
      <dgm:prSet presAssocID="{04FB8AAD-80BC-4E01-9E79-56358C023FCA}" presName="parSh" presStyleLbl="node1" presStyleIdx="0" presStyleCnt="3" custLinFactNeighborX="2411" custLinFactNeighborY="3255"/>
      <dgm:spPr/>
    </dgm:pt>
    <dgm:pt modelId="{C5E584AA-2452-414E-9A12-482B6121F267}" type="pres">
      <dgm:prSet presAssocID="{04FB8AAD-80BC-4E01-9E79-56358C023FCA}" presName="desTx" presStyleLbl="fgAcc1" presStyleIdx="0" presStyleCnt="3" custScaleX="92826" custScaleY="214317" custLinFactNeighborX="20472" custLinFactNeighborY="70735">
        <dgm:presLayoutVars>
          <dgm:bulletEnabled val="1"/>
        </dgm:presLayoutVars>
      </dgm:prSet>
      <dgm:spPr/>
    </dgm:pt>
    <dgm:pt modelId="{78532DE0-E251-44B9-A5E3-728EEC12906C}" type="pres">
      <dgm:prSet presAssocID="{0EAEDCF1-34D6-4E99-A11A-AE14DB1AA6E0}" presName="sibTrans" presStyleLbl="sibTrans2D1" presStyleIdx="0" presStyleCnt="2"/>
      <dgm:spPr/>
    </dgm:pt>
    <dgm:pt modelId="{624FC8B2-318F-40B3-A68C-13D6D1FCC8BD}" type="pres">
      <dgm:prSet presAssocID="{0EAEDCF1-34D6-4E99-A11A-AE14DB1AA6E0}" presName="connTx" presStyleLbl="sibTrans2D1" presStyleIdx="0" presStyleCnt="2"/>
      <dgm:spPr/>
    </dgm:pt>
    <dgm:pt modelId="{43F5082F-807B-4AB3-9D12-9591C5C947AD}" type="pres">
      <dgm:prSet presAssocID="{C0F209C1-2494-42CA-8E61-D508C79F5A8A}" presName="composite" presStyleCnt="0"/>
      <dgm:spPr/>
    </dgm:pt>
    <dgm:pt modelId="{D76C578C-94CD-49D8-87C4-AD04FEA885BB}" type="pres">
      <dgm:prSet presAssocID="{C0F209C1-2494-42CA-8E61-D508C79F5A8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551C2EAC-947C-4F2B-B73F-F67975A9C4BE}" type="pres">
      <dgm:prSet presAssocID="{C0F209C1-2494-42CA-8E61-D508C79F5A8A}" presName="parSh" presStyleLbl="node1" presStyleIdx="1" presStyleCnt="3" custLinFactNeighborX="9141" custLinFactNeighborY="-15878"/>
      <dgm:spPr/>
    </dgm:pt>
    <dgm:pt modelId="{625D4947-1982-44DF-9B80-053FDBA7574E}" type="pres">
      <dgm:prSet presAssocID="{C0F209C1-2494-42CA-8E61-D508C79F5A8A}" presName="desTx" presStyleLbl="fgAcc1" presStyleIdx="1" presStyleCnt="3" custScaleX="118024" custScaleY="120942" custLinFactNeighborX="24678" custLinFactNeighborY="-908">
        <dgm:presLayoutVars>
          <dgm:bulletEnabled val="1"/>
        </dgm:presLayoutVars>
      </dgm:prSet>
      <dgm:spPr/>
    </dgm:pt>
    <dgm:pt modelId="{7017D72B-7E4A-4FD8-8783-FBE84CA0773E}" type="pres">
      <dgm:prSet presAssocID="{25811712-0498-40E3-892A-BD56556ABE64}" presName="sibTrans" presStyleLbl="sibTrans2D1" presStyleIdx="1" presStyleCnt="2"/>
      <dgm:spPr/>
    </dgm:pt>
    <dgm:pt modelId="{B3944679-1E60-465F-B33F-69603D3C3C41}" type="pres">
      <dgm:prSet presAssocID="{25811712-0498-40E3-892A-BD56556ABE64}" presName="connTx" presStyleLbl="sibTrans2D1" presStyleIdx="1" presStyleCnt="2"/>
      <dgm:spPr/>
    </dgm:pt>
    <dgm:pt modelId="{9F8A4713-05F4-4661-8B19-2A4E798A7562}" type="pres">
      <dgm:prSet presAssocID="{48D58323-766C-4CBC-93F7-2DB16A1D48B4}" presName="composite" presStyleCnt="0"/>
      <dgm:spPr/>
    </dgm:pt>
    <dgm:pt modelId="{CEABB594-38FE-4D44-9C88-97A2A46DCDDD}" type="pres">
      <dgm:prSet presAssocID="{48D58323-766C-4CBC-93F7-2DB16A1D48B4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2726F6FA-4E5B-4887-A31C-E1537620C0E2}" type="pres">
      <dgm:prSet presAssocID="{48D58323-766C-4CBC-93F7-2DB16A1D48B4}" presName="parSh" presStyleLbl="node1" presStyleIdx="2" presStyleCnt="3" custLinFactNeighborX="-1818" custLinFactNeighborY="-32042"/>
      <dgm:spPr/>
    </dgm:pt>
    <dgm:pt modelId="{194A5860-50C9-4557-B6F2-87CE552BA201}" type="pres">
      <dgm:prSet presAssocID="{48D58323-766C-4CBC-93F7-2DB16A1D48B4}" presName="desTx" presStyleLbl="fgAcc1" presStyleIdx="2" presStyleCnt="3" custScaleX="128333" custScaleY="42058" custLinFactNeighborX="1117" custLinFactNeighborY="-61106">
        <dgm:presLayoutVars>
          <dgm:bulletEnabled val="1"/>
        </dgm:presLayoutVars>
      </dgm:prSet>
      <dgm:spPr/>
    </dgm:pt>
  </dgm:ptLst>
  <dgm:cxnLst>
    <dgm:cxn modelId="{53D45217-5DF8-4508-AD7A-F71D1052B68F}" srcId="{E336A70E-DE18-4A37-A2AF-4032D2539C35}" destId="{C0F209C1-2494-42CA-8E61-D508C79F5A8A}" srcOrd="1" destOrd="0" parTransId="{39C78CC3-3E60-4832-AE48-BBE508660790}" sibTransId="{25811712-0498-40E3-892A-BD56556ABE64}"/>
    <dgm:cxn modelId="{2CAAEE1C-812E-483E-8030-FD2C2E8464F7}" type="presOf" srcId="{25811712-0498-40E3-892A-BD56556ABE64}" destId="{7017D72B-7E4A-4FD8-8783-FBE84CA0773E}" srcOrd="0" destOrd="0" presId="urn:microsoft.com/office/officeart/2005/8/layout/process3"/>
    <dgm:cxn modelId="{221CBF27-8911-4DA4-BF74-3E509F82806C}" srcId="{E336A70E-DE18-4A37-A2AF-4032D2539C35}" destId="{04FB8AAD-80BC-4E01-9E79-56358C023FCA}" srcOrd="0" destOrd="0" parTransId="{20420DB4-BEFE-4018-81CE-197E15D070CC}" sibTransId="{0EAEDCF1-34D6-4E99-A11A-AE14DB1AA6E0}"/>
    <dgm:cxn modelId="{01CE552B-C926-46AD-849D-1C412A5A090D}" type="presOf" srcId="{C0F209C1-2494-42CA-8E61-D508C79F5A8A}" destId="{D76C578C-94CD-49D8-87C4-AD04FEA885BB}" srcOrd="0" destOrd="0" presId="urn:microsoft.com/office/officeart/2005/8/layout/process3"/>
    <dgm:cxn modelId="{A5BF872B-FF6A-40AE-BCB4-A205EBD994E8}" srcId="{C0F209C1-2494-42CA-8E61-D508C79F5A8A}" destId="{BBAFC0D4-BC24-43F1-B295-6A04C6CF48A9}" srcOrd="0" destOrd="0" parTransId="{B22943FD-F188-43E5-A0AE-29102F490D42}" sibTransId="{1D3FC86A-5F68-4D09-A15C-BA8BBF69E2F7}"/>
    <dgm:cxn modelId="{E3F3992E-2FAF-4A19-8C5C-3203CDB02927}" type="presOf" srcId="{E336A70E-DE18-4A37-A2AF-4032D2539C35}" destId="{73801453-27E1-4881-B49D-FA358FB25BFD}" srcOrd="0" destOrd="0" presId="urn:microsoft.com/office/officeart/2005/8/layout/process3"/>
    <dgm:cxn modelId="{FE6B0A32-F2EE-4CD6-831D-41EC23C7EE95}" type="presOf" srcId="{04FB8AAD-80BC-4E01-9E79-56358C023FCA}" destId="{3D3003BD-32EE-4BDC-8A3A-CC417239BDA1}" srcOrd="0" destOrd="0" presId="urn:microsoft.com/office/officeart/2005/8/layout/process3"/>
    <dgm:cxn modelId="{5ECDFC3B-48C7-4A71-86BD-0BD3CB74CD0B}" srcId="{C0F209C1-2494-42CA-8E61-D508C79F5A8A}" destId="{2E58DEA5-1BEA-4404-A20B-82DDEAB9034A}" srcOrd="1" destOrd="0" parTransId="{52A6D90C-8EAA-4E03-8C2B-63D44641B944}" sibTransId="{CBF9FF51-308F-4139-8524-280549D2D861}"/>
    <dgm:cxn modelId="{99D3F05D-6D04-4730-B63B-1FE90F00A7B4}" type="presOf" srcId="{BBAFC0D4-BC24-43F1-B295-6A04C6CF48A9}" destId="{625D4947-1982-44DF-9B80-053FDBA7574E}" srcOrd="0" destOrd="0" presId="urn:microsoft.com/office/officeart/2005/8/layout/process3"/>
    <dgm:cxn modelId="{A2495943-0153-4C49-B1E5-861D50FFFBFE}" type="presOf" srcId="{04FB8AAD-80BC-4E01-9E79-56358C023FCA}" destId="{8F8DF13F-3869-40EF-A72B-62C5FA18B42D}" srcOrd="1" destOrd="0" presId="urn:microsoft.com/office/officeart/2005/8/layout/process3"/>
    <dgm:cxn modelId="{0B0A1D69-7FED-440F-9204-5F9A34BFA8E0}" type="presOf" srcId="{48D58323-766C-4CBC-93F7-2DB16A1D48B4}" destId="{CEABB594-38FE-4D44-9C88-97A2A46DCDDD}" srcOrd="0" destOrd="0" presId="urn:microsoft.com/office/officeart/2005/8/layout/process3"/>
    <dgm:cxn modelId="{CA38E24B-026E-4F95-8C95-9BE48E0F77E5}" type="presOf" srcId="{25811712-0498-40E3-892A-BD56556ABE64}" destId="{B3944679-1E60-465F-B33F-69603D3C3C41}" srcOrd="1" destOrd="0" presId="urn:microsoft.com/office/officeart/2005/8/layout/process3"/>
    <dgm:cxn modelId="{4E205A4D-2B89-4CFA-80AF-AE3A6ADB638D}" type="presOf" srcId="{0EAEDCF1-34D6-4E99-A11A-AE14DB1AA6E0}" destId="{78532DE0-E251-44B9-A5E3-728EEC12906C}" srcOrd="0" destOrd="0" presId="urn:microsoft.com/office/officeart/2005/8/layout/process3"/>
    <dgm:cxn modelId="{5DEC6457-A913-4774-8AD0-DCE2B22F1ED0}" type="presOf" srcId="{2ED65FA9-4E85-4AF8-AE94-0C49FBEBEA30}" destId="{C5E584AA-2452-414E-9A12-482B6121F267}" srcOrd="0" destOrd="0" presId="urn:microsoft.com/office/officeart/2005/8/layout/process3"/>
    <dgm:cxn modelId="{65033458-BF8C-4C53-886D-C4F31A7A3AED}" type="presOf" srcId="{0EAEDCF1-34D6-4E99-A11A-AE14DB1AA6E0}" destId="{624FC8B2-318F-40B3-A68C-13D6D1FCC8BD}" srcOrd="1" destOrd="0" presId="urn:microsoft.com/office/officeart/2005/8/layout/process3"/>
    <dgm:cxn modelId="{A14F80D4-2CEA-4B2D-B7DF-5892CB49CF91}" type="presOf" srcId="{48D58323-766C-4CBC-93F7-2DB16A1D48B4}" destId="{2726F6FA-4E5B-4887-A31C-E1537620C0E2}" srcOrd="1" destOrd="0" presId="urn:microsoft.com/office/officeart/2005/8/layout/process3"/>
    <dgm:cxn modelId="{9C8FF7E0-A095-40D2-99D1-28F261ED2472}" type="presOf" srcId="{2E58DEA5-1BEA-4404-A20B-82DDEAB9034A}" destId="{625D4947-1982-44DF-9B80-053FDBA7574E}" srcOrd="0" destOrd="1" presId="urn:microsoft.com/office/officeart/2005/8/layout/process3"/>
    <dgm:cxn modelId="{4BE444E1-2F59-4DBC-AB1A-531D1D432682}" type="presOf" srcId="{C0F209C1-2494-42CA-8E61-D508C79F5A8A}" destId="{551C2EAC-947C-4F2B-B73F-F67975A9C4BE}" srcOrd="1" destOrd="0" presId="urn:microsoft.com/office/officeart/2005/8/layout/process3"/>
    <dgm:cxn modelId="{65A533F7-CDF4-4E79-B0F0-6C6295529876}" type="presOf" srcId="{F93DA2D8-97A3-468C-B67A-2590A5A5A393}" destId="{194A5860-50C9-4557-B6F2-87CE552BA201}" srcOrd="0" destOrd="0" presId="urn:microsoft.com/office/officeart/2005/8/layout/process3"/>
    <dgm:cxn modelId="{ED17DAF9-18F7-442D-BA40-7A09FE30DFA1}" srcId="{04FB8AAD-80BC-4E01-9E79-56358C023FCA}" destId="{2ED65FA9-4E85-4AF8-AE94-0C49FBEBEA30}" srcOrd="0" destOrd="0" parTransId="{6F577D31-5C69-4FED-9C4B-A9132CC76AEE}" sibTransId="{C885786D-8850-4013-852F-054BFCF4744A}"/>
    <dgm:cxn modelId="{284712FB-1D9C-44C5-9D4A-42DFFA61E74A}" srcId="{E336A70E-DE18-4A37-A2AF-4032D2539C35}" destId="{48D58323-766C-4CBC-93F7-2DB16A1D48B4}" srcOrd="2" destOrd="0" parTransId="{58FEF159-37B2-4BFC-87AB-CDCA15D028DC}" sibTransId="{25D45D03-2C49-41B4-AB8D-FB6477C7E01C}"/>
    <dgm:cxn modelId="{9234C9FC-2B51-4880-B3F2-1E570851B6DE}" srcId="{48D58323-766C-4CBC-93F7-2DB16A1D48B4}" destId="{F93DA2D8-97A3-468C-B67A-2590A5A5A393}" srcOrd="0" destOrd="0" parTransId="{AF8EAE4A-2AB2-42C9-B0AA-5AA29D4D8543}" sibTransId="{288D0E39-BBFE-416B-BC5A-1DB5DD35D437}"/>
    <dgm:cxn modelId="{6C2C00E7-1E48-4E34-8A46-3868CA5D6380}" type="presParOf" srcId="{73801453-27E1-4881-B49D-FA358FB25BFD}" destId="{03E41D6E-3D0D-443A-A3B3-30EFC427E28D}" srcOrd="0" destOrd="0" presId="urn:microsoft.com/office/officeart/2005/8/layout/process3"/>
    <dgm:cxn modelId="{FB02004A-000C-4A0E-95AF-CD02C69ABF07}" type="presParOf" srcId="{03E41D6E-3D0D-443A-A3B3-30EFC427E28D}" destId="{3D3003BD-32EE-4BDC-8A3A-CC417239BDA1}" srcOrd="0" destOrd="0" presId="urn:microsoft.com/office/officeart/2005/8/layout/process3"/>
    <dgm:cxn modelId="{437D4958-E2C4-4689-9748-C4E56CB51504}" type="presParOf" srcId="{03E41D6E-3D0D-443A-A3B3-30EFC427E28D}" destId="{8F8DF13F-3869-40EF-A72B-62C5FA18B42D}" srcOrd="1" destOrd="0" presId="urn:microsoft.com/office/officeart/2005/8/layout/process3"/>
    <dgm:cxn modelId="{51B90E5B-AE77-4CCE-87D3-E56280DF31EA}" type="presParOf" srcId="{03E41D6E-3D0D-443A-A3B3-30EFC427E28D}" destId="{C5E584AA-2452-414E-9A12-482B6121F267}" srcOrd="2" destOrd="0" presId="urn:microsoft.com/office/officeart/2005/8/layout/process3"/>
    <dgm:cxn modelId="{2A14ACBE-B2C7-4ACF-8A70-FEDB040CA078}" type="presParOf" srcId="{73801453-27E1-4881-B49D-FA358FB25BFD}" destId="{78532DE0-E251-44B9-A5E3-728EEC12906C}" srcOrd="1" destOrd="0" presId="urn:microsoft.com/office/officeart/2005/8/layout/process3"/>
    <dgm:cxn modelId="{EFD0933D-3F3D-4CC6-B1DF-83B7A76F9EE6}" type="presParOf" srcId="{78532DE0-E251-44B9-A5E3-728EEC12906C}" destId="{624FC8B2-318F-40B3-A68C-13D6D1FCC8BD}" srcOrd="0" destOrd="0" presId="urn:microsoft.com/office/officeart/2005/8/layout/process3"/>
    <dgm:cxn modelId="{93DADD7C-0828-456C-982E-60DB95E5B1C2}" type="presParOf" srcId="{73801453-27E1-4881-B49D-FA358FB25BFD}" destId="{43F5082F-807B-4AB3-9D12-9591C5C947AD}" srcOrd="2" destOrd="0" presId="urn:microsoft.com/office/officeart/2005/8/layout/process3"/>
    <dgm:cxn modelId="{29DBAF93-9F4E-4D66-9A07-0583241899F0}" type="presParOf" srcId="{43F5082F-807B-4AB3-9D12-9591C5C947AD}" destId="{D76C578C-94CD-49D8-87C4-AD04FEA885BB}" srcOrd="0" destOrd="0" presId="urn:microsoft.com/office/officeart/2005/8/layout/process3"/>
    <dgm:cxn modelId="{CA8AD617-542F-4A4F-8D13-F2268A7E30A3}" type="presParOf" srcId="{43F5082F-807B-4AB3-9D12-9591C5C947AD}" destId="{551C2EAC-947C-4F2B-B73F-F67975A9C4BE}" srcOrd="1" destOrd="0" presId="urn:microsoft.com/office/officeart/2005/8/layout/process3"/>
    <dgm:cxn modelId="{E7C7E7DA-F8ED-4737-A1B5-C71703E63B0C}" type="presParOf" srcId="{43F5082F-807B-4AB3-9D12-9591C5C947AD}" destId="{625D4947-1982-44DF-9B80-053FDBA7574E}" srcOrd="2" destOrd="0" presId="urn:microsoft.com/office/officeart/2005/8/layout/process3"/>
    <dgm:cxn modelId="{7A50D963-0377-439F-986C-2A04B062707D}" type="presParOf" srcId="{73801453-27E1-4881-B49D-FA358FB25BFD}" destId="{7017D72B-7E4A-4FD8-8783-FBE84CA0773E}" srcOrd="3" destOrd="0" presId="urn:microsoft.com/office/officeart/2005/8/layout/process3"/>
    <dgm:cxn modelId="{9B0F3766-3DE6-4B76-9556-4A995A83489D}" type="presParOf" srcId="{7017D72B-7E4A-4FD8-8783-FBE84CA0773E}" destId="{B3944679-1E60-465F-B33F-69603D3C3C41}" srcOrd="0" destOrd="0" presId="urn:microsoft.com/office/officeart/2005/8/layout/process3"/>
    <dgm:cxn modelId="{09BDF9D0-4806-4544-99B8-434266B3E770}" type="presParOf" srcId="{73801453-27E1-4881-B49D-FA358FB25BFD}" destId="{9F8A4713-05F4-4661-8B19-2A4E798A7562}" srcOrd="4" destOrd="0" presId="urn:microsoft.com/office/officeart/2005/8/layout/process3"/>
    <dgm:cxn modelId="{737652C4-6A4B-4574-8C74-B904DFC0C576}" type="presParOf" srcId="{9F8A4713-05F4-4661-8B19-2A4E798A7562}" destId="{CEABB594-38FE-4D44-9C88-97A2A46DCDDD}" srcOrd="0" destOrd="0" presId="urn:microsoft.com/office/officeart/2005/8/layout/process3"/>
    <dgm:cxn modelId="{B898A532-A6F8-4DD8-A79E-66AD984ADB7B}" type="presParOf" srcId="{9F8A4713-05F4-4661-8B19-2A4E798A7562}" destId="{2726F6FA-4E5B-4887-A31C-E1537620C0E2}" srcOrd="1" destOrd="0" presId="urn:microsoft.com/office/officeart/2005/8/layout/process3"/>
    <dgm:cxn modelId="{482B6830-3CFE-47E8-8F1E-892CB8AE1BE5}" type="presParOf" srcId="{9F8A4713-05F4-4661-8B19-2A4E798A7562}" destId="{194A5860-50C9-4557-B6F2-87CE552BA201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36A70E-DE18-4A37-A2AF-4032D2539C35}" type="doc">
      <dgm:prSet loTypeId="urn:microsoft.com/office/officeart/2005/8/layout/process3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it-IT"/>
        </a:p>
      </dgm:t>
    </dgm:pt>
    <dgm:pt modelId="{04FB8AAD-80BC-4E01-9E79-56358C023FCA}">
      <dgm:prSet phldrT="[Text]" custT="1"/>
      <dgm:spPr/>
      <dgm:t>
        <a:bodyPr/>
        <a:lstStyle/>
        <a:p>
          <a:r>
            <a:rPr lang="it-IT" sz="1800" dirty="0"/>
            <a:t>Price tree generation</a:t>
          </a:r>
        </a:p>
      </dgm:t>
    </dgm:pt>
    <dgm:pt modelId="{20420DB4-BEFE-4018-81CE-197E15D070CC}" type="parTrans" cxnId="{221CBF27-8911-4DA4-BF74-3E509F82806C}">
      <dgm:prSet/>
      <dgm:spPr/>
      <dgm:t>
        <a:bodyPr/>
        <a:lstStyle/>
        <a:p>
          <a:endParaRPr lang="it-IT"/>
        </a:p>
      </dgm:t>
    </dgm:pt>
    <dgm:pt modelId="{0EAEDCF1-34D6-4E99-A11A-AE14DB1AA6E0}" type="sibTrans" cxnId="{221CBF27-8911-4DA4-BF74-3E509F82806C}">
      <dgm:prSet/>
      <dgm:spPr/>
      <dgm:t>
        <a:bodyPr/>
        <a:lstStyle/>
        <a:p>
          <a:endParaRPr lang="it-IT"/>
        </a:p>
      </dgm:t>
    </dgm:pt>
    <dgm:pt modelId="{2ED65FA9-4E85-4AF8-AE94-0C49FBEBEA30}">
      <dgm:prSet phldrT="[Text]"/>
      <dgm:spPr>
        <a:blipFill rotWithShape="0">
          <a:blip xmlns:r="http://schemas.openxmlformats.org/officeDocument/2006/relationships" r:embed="rId1"/>
          <a:srcRect/>
          <a:stretch>
            <a:fillRect l="-2000" r="-2000"/>
          </a:stretch>
        </a:blipFill>
      </dgm:spPr>
      <dgm:t>
        <a:bodyPr/>
        <a:lstStyle/>
        <a:p>
          <a:endParaRPr lang="it-IT" dirty="0"/>
        </a:p>
      </dgm:t>
    </dgm:pt>
    <dgm:pt modelId="{6F577D31-5C69-4FED-9C4B-A9132CC76AEE}" type="parTrans" cxnId="{ED17DAF9-18F7-442D-BA40-7A09FE30DFA1}">
      <dgm:prSet/>
      <dgm:spPr/>
      <dgm:t>
        <a:bodyPr/>
        <a:lstStyle/>
        <a:p>
          <a:endParaRPr lang="it-IT"/>
        </a:p>
      </dgm:t>
    </dgm:pt>
    <dgm:pt modelId="{C885786D-8850-4013-852F-054BFCF4744A}" type="sibTrans" cxnId="{ED17DAF9-18F7-442D-BA40-7A09FE30DFA1}">
      <dgm:prSet/>
      <dgm:spPr/>
      <dgm:t>
        <a:bodyPr/>
        <a:lstStyle/>
        <a:p>
          <a:endParaRPr lang="it-IT"/>
        </a:p>
      </dgm:t>
    </dgm:pt>
    <dgm:pt modelId="{C0F209C1-2494-42CA-8E61-D508C79F5A8A}">
      <dgm:prSet phldrT="[Text]" custT="1"/>
      <dgm:spPr/>
      <dgm:t>
        <a:bodyPr/>
        <a:lstStyle/>
        <a:p>
          <a:r>
            <a:rPr lang="it-IT" sz="1800" dirty="0"/>
            <a:t>Option value at final nodes</a:t>
          </a:r>
        </a:p>
      </dgm:t>
    </dgm:pt>
    <dgm:pt modelId="{39C78CC3-3E60-4832-AE48-BBE508660790}" type="parTrans" cxnId="{53D45217-5DF8-4508-AD7A-F71D1052B68F}">
      <dgm:prSet/>
      <dgm:spPr/>
      <dgm:t>
        <a:bodyPr/>
        <a:lstStyle/>
        <a:p>
          <a:endParaRPr lang="it-IT"/>
        </a:p>
      </dgm:t>
    </dgm:pt>
    <dgm:pt modelId="{25811712-0498-40E3-892A-BD56556ABE64}" type="sibTrans" cxnId="{53D45217-5DF8-4508-AD7A-F71D1052B68F}">
      <dgm:prSet/>
      <dgm:spPr/>
      <dgm:t>
        <a:bodyPr/>
        <a:lstStyle/>
        <a:p>
          <a:endParaRPr lang="it-IT"/>
        </a:p>
      </dgm:t>
    </dgm:pt>
    <dgm:pt modelId="{BBAFC0D4-BC24-43F1-B295-6A04C6CF48A9}">
      <dgm:prSet phldrT="[Text]" custT="1"/>
      <dgm:spPr>
        <a:blipFill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it-IT">
              <a:noFill/>
            </a:rPr>
            <a:t> </a:t>
          </a:r>
        </a:p>
      </dgm:t>
    </dgm:pt>
    <dgm:pt modelId="{B22943FD-F188-43E5-A0AE-29102F490D42}" type="parTrans" cxnId="{A5BF872B-FF6A-40AE-BCB4-A205EBD994E8}">
      <dgm:prSet/>
      <dgm:spPr/>
      <dgm:t>
        <a:bodyPr/>
        <a:lstStyle/>
        <a:p>
          <a:endParaRPr lang="it-IT"/>
        </a:p>
      </dgm:t>
    </dgm:pt>
    <dgm:pt modelId="{1D3FC86A-5F68-4D09-A15C-BA8BBF69E2F7}" type="sibTrans" cxnId="{A5BF872B-FF6A-40AE-BCB4-A205EBD994E8}">
      <dgm:prSet/>
      <dgm:spPr/>
      <dgm:t>
        <a:bodyPr/>
        <a:lstStyle/>
        <a:p>
          <a:endParaRPr lang="it-IT"/>
        </a:p>
      </dgm:t>
    </dgm:pt>
    <dgm:pt modelId="{48D58323-766C-4CBC-93F7-2DB16A1D48B4}">
      <dgm:prSet phldrT="[Text]" custT="1"/>
      <dgm:spPr/>
      <dgm:t>
        <a:bodyPr/>
        <a:lstStyle/>
        <a:p>
          <a:r>
            <a:rPr lang="it-IT" sz="1800" dirty="0"/>
            <a:t>Backwards computation</a:t>
          </a:r>
        </a:p>
      </dgm:t>
    </dgm:pt>
    <dgm:pt modelId="{58FEF159-37B2-4BFC-87AB-CDCA15D028DC}" type="parTrans" cxnId="{284712FB-1D9C-44C5-9D4A-42DFFA61E74A}">
      <dgm:prSet/>
      <dgm:spPr/>
      <dgm:t>
        <a:bodyPr/>
        <a:lstStyle/>
        <a:p>
          <a:endParaRPr lang="it-IT"/>
        </a:p>
      </dgm:t>
    </dgm:pt>
    <dgm:pt modelId="{25D45D03-2C49-41B4-AB8D-FB6477C7E01C}" type="sibTrans" cxnId="{284712FB-1D9C-44C5-9D4A-42DFFA61E74A}">
      <dgm:prSet/>
      <dgm:spPr/>
      <dgm:t>
        <a:bodyPr/>
        <a:lstStyle/>
        <a:p>
          <a:endParaRPr lang="it-IT"/>
        </a:p>
      </dgm:t>
    </dgm:pt>
    <dgm:pt modelId="{F93DA2D8-97A3-468C-B67A-2590A5A5A393}">
      <dgm:prSet phldrT="[Text]"/>
      <dgm:spPr>
        <a:blipFill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it-IT">
              <a:noFill/>
            </a:rPr>
            <a:t> </a:t>
          </a:r>
        </a:p>
      </dgm:t>
    </dgm:pt>
    <dgm:pt modelId="{AF8EAE4A-2AB2-42C9-B0AA-5AA29D4D8543}" type="parTrans" cxnId="{9234C9FC-2B51-4880-B3F2-1E570851B6DE}">
      <dgm:prSet/>
      <dgm:spPr/>
      <dgm:t>
        <a:bodyPr/>
        <a:lstStyle/>
        <a:p>
          <a:endParaRPr lang="it-IT"/>
        </a:p>
      </dgm:t>
    </dgm:pt>
    <dgm:pt modelId="{288D0E39-BBFE-416B-BC5A-1DB5DD35D437}" type="sibTrans" cxnId="{9234C9FC-2B51-4880-B3F2-1E570851B6DE}">
      <dgm:prSet/>
      <dgm:spPr/>
      <dgm:t>
        <a:bodyPr/>
        <a:lstStyle/>
        <a:p>
          <a:endParaRPr lang="it-IT"/>
        </a:p>
      </dgm:t>
    </dgm:pt>
    <dgm:pt modelId="{2E58DEA5-1BEA-4404-A20B-82DDEAB9034A}">
      <dgm:prSet phldrT="[Text]" custT="1"/>
      <dgm:spPr/>
      <dgm:t>
        <a:bodyPr/>
        <a:lstStyle/>
        <a:p>
          <a:r>
            <a:rPr lang="it-IT">
              <a:noFill/>
            </a:rPr>
            <a:t> </a:t>
          </a:r>
        </a:p>
      </dgm:t>
    </dgm:pt>
    <dgm:pt modelId="{52A6D90C-8EAA-4E03-8C2B-63D44641B944}" type="parTrans" cxnId="{5ECDFC3B-48C7-4A71-86BD-0BD3CB74CD0B}">
      <dgm:prSet/>
      <dgm:spPr/>
      <dgm:t>
        <a:bodyPr/>
        <a:lstStyle/>
        <a:p>
          <a:endParaRPr lang="it-IT"/>
        </a:p>
      </dgm:t>
    </dgm:pt>
    <dgm:pt modelId="{CBF9FF51-308F-4139-8524-280549D2D861}" type="sibTrans" cxnId="{5ECDFC3B-48C7-4A71-86BD-0BD3CB74CD0B}">
      <dgm:prSet/>
      <dgm:spPr/>
      <dgm:t>
        <a:bodyPr/>
        <a:lstStyle/>
        <a:p>
          <a:endParaRPr lang="it-IT"/>
        </a:p>
      </dgm:t>
    </dgm:pt>
    <dgm:pt modelId="{73801453-27E1-4881-B49D-FA358FB25BFD}" type="pres">
      <dgm:prSet presAssocID="{E336A70E-DE18-4A37-A2AF-4032D2539C35}" presName="linearFlow" presStyleCnt="0">
        <dgm:presLayoutVars>
          <dgm:dir/>
          <dgm:animLvl val="lvl"/>
          <dgm:resizeHandles val="exact"/>
        </dgm:presLayoutVars>
      </dgm:prSet>
      <dgm:spPr/>
    </dgm:pt>
    <dgm:pt modelId="{03E41D6E-3D0D-443A-A3B3-30EFC427E28D}" type="pres">
      <dgm:prSet presAssocID="{04FB8AAD-80BC-4E01-9E79-56358C023FCA}" presName="composite" presStyleCnt="0"/>
      <dgm:spPr/>
    </dgm:pt>
    <dgm:pt modelId="{3D3003BD-32EE-4BDC-8A3A-CC417239BDA1}" type="pres">
      <dgm:prSet presAssocID="{04FB8AAD-80BC-4E01-9E79-56358C023FC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F8DF13F-3869-40EF-A72B-62C5FA18B42D}" type="pres">
      <dgm:prSet presAssocID="{04FB8AAD-80BC-4E01-9E79-56358C023FCA}" presName="parSh" presStyleLbl="node1" presStyleIdx="0" presStyleCnt="3" custLinFactNeighborX="2411" custLinFactNeighborY="3255"/>
      <dgm:spPr/>
    </dgm:pt>
    <dgm:pt modelId="{C5E584AA-2452-414E-9A12-482B6121F267}" type="pres">
      <dgm:prSet presAssocID="{04FB8AAD-80BC-4E01-9E79-56358C023FCA}" presName="desTx" presStyleLbl="fgAcc1" presStyleIdx="0" presStyleCnt="3" custScaleX="92826" custScaleY="214317" custLinFactNeighborX="20472" custLinFactNeighborY="70735">
        <dgm:presLayoutVars>
          <dgm:bulletEnabled val="1"/>
        </dgm:presLayoutVars>
      </dgm:prSet>
      <dgm:spPr/>
    </dgm:pt>
    <dgm:pt modelId="{78532DE0-E251-44B9-A5E3-728EEC12906C}" type="pres">
      <dgm:prSet presAssocID="{0EAEDCF1-34D6-4E99-A11A-AE14DB1AA6E0}" presName="sibTrans" presStyleLbl="sibTrans2D1" presStyleIdx="0" presStyleCnt="2"/>
      <dgm:spPr/>
    </dgm:pt>
    <dgm:pt modelId="{624FC8B2-318F-40B3-A68C-13D6D1FCC8BD}" type="pres">
      <dgm:prSet presAssocID="{0EAEDCF1-34D6-4E99-A11A-AE14DB1AA6E0}" presName="connTx" presStyleLbl="sibTrans2D1" presStyleIdx="0" presStyleCnt="2"/>
      <dgm:spPr/>
    </dgm:pt>
    <dgm:pt modelId="{43F5082F-807B-4AB3-9D12-9591C5C947AD}" type="pres">
      <dgm:prSet presAssocID="{C0F209C1-2494-42CA-8E61-D508C79F5A8A}" presName="composite" presStyleCnt="0"/>
      <dgm:spPr/>
    </dgm:pt>
    <dgm:pt modelId="{D76C578C-94CD-49D8-87C4-AD04FEA885BB}" type="pres">
      <dgm:prSet presAssocID="{C0F209C1-2494-42CA-8E61-D508C79F5A8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551C2EAC-947C-4F2B-B73F-F67975A9C4BE}" type="pres">
      <dgm:prSet presAssocID="{C0F209C1-2494-42CA-8E61-D508C79F5A8A}" presName="parSh" presStyleLbl="node1" presStyleIdx="1" presStyleCnt="3" custLinFactNeighborX="9141" custLinFactNeighborY="-15878"/>
      <dgm:spPr/>
    </dgm:pt>
    <dgm:pt modelId="{625D4947-1982-44DF-9B80-053FDBA7574E}" type="pres">
      <dgm:prSet presAssocID="{C0F209C1-2494-42CA-8E61-D508C79F5A8A}" presName="desTx" presStyleLbl="fgAcc1" presStyleIdx="1" presStyleCnt="3" custScaleX="118024" custScaleY="120942" custLinFactNeighborX="24678" custLinFactNeighborY="-908">
        <dgm:presLayoutVars>
          <dgm:bulletEnabled val="1"/>
        </dgm:presLayoutVars>
      </dgm:prSet>
      <dgm:spPr/>
    </dgm:pt>
    <dgm:pt modelId="{7017D72B-7E4A-4FD8-8783-FBE84CA0773E}" type="pres">
      <dgm:prSet presAssocID="{25811712-0498-40E3-892A-BD56556ABE64}" presName="sibTrans" presStyleLbl="sibTrans2D1" presStyleIdx="1" presStyleCnt="2"/>
      <dgm:spPr/>
    </dgm:pt>
    <dgm:pt modelId="{B3944679-1E60-465F-B33F-69603D3C3C41}" type="pres">
      <dgm:prSet presAssocID="{25811712-0498-40E3-892A-BD56556ABE64}" presName="connTx" presStyleLbl="sibTrans2D1" presStyleIdx="1" presStyleCnt="2"/>
      <dgm:spPr/>
    </dgm:pt>
    <dgm:pt modelId="{9F8A4713-05F4-4661-8B19-2A4E798A7562}" type="pres">
      <dgm:prSet presAssocID="{48D58323-766C-4CBC-93F7-2DB16A1D48B4}" presName="composite" presStyleCnt="0"/>
      <dgm:spPr/>
    </dgm:pt>
    <dgm:pt modelId="{CEABB594-38FE-4D44-9C88-97A2A46DCDDD}" type="pres">
      <dgm:prSet presAssocID="{48D58323-766C-4CBC-93F7-2DB16A1D48B4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2726F6FA-4E5B-4887-A31C-E1537620C0E2}" type="pres">
      <dgm:prSet presAssocID="{48D58323-766C-4CBC-93F7-2DB16A1D48B4}" presName="parSh" presStyleLbl="node1" presStyleIdx="2" presStyleCnt="3" custLinFactNeighborX="-1818" custLinFactNeighborY="-32042"/>
      <dgm:spPr/>
    </dgm:pt>
    <dgm:pt modelId="{194A5860-50C9-4557-B6F2-87CE552BA201}" type="pres">
      <dgm:prSet presAssocID="{48D58323-766C-4CBC-93F7-2DB16A1D48B4}" presName="desTx" presStyleLbl="fgAcc1" presStyleIdx="2" presStyleCnt="3" custScaleX="128333" custScaleY="42058" custLinFactNeighborX="1117" custLinFactNeighborY="-61106">
        <dgm:presLayoutVars>
          <dgm:bulletEnabled val="1"/>
        </dgm:presLayoutVars>
      </dgm:prSet>
      <dgm:spPr/>
    </dgm:pt>
  </dgm:ptLst>
  <dgm:cxnLst>
    <dgm:cxn modelId="{53D45217-5DF8-4508-AD7A-F71D1052B68F}" srcId="{E336A70E-DE18-4A37-A2AF-4032D2539C35}" destId="{C0F209C1-2494-42CA-8E61-D508C79F5A8A}" srcOrd="1" destOrd="0" parTransId="{39C78CC3-3E60-4832-AE48-BBE508660790}" sibTransId="{25811712-0498-40E3-892A-BD56556ABE64}"/>
    <dgm:cxn modelId="{2CAAEE1C-812E-483E-8030-FD2C2E8464F7}" type="presOf" srcId="{25811712-0498-40E3-892A-BD56556ABE64}" destId="{7017D72B-7E4A-4FD8-8783-FBE84CA0773E}" srcOrd="0" destOrd="0" presId="urn:microsoft.com/office/officeart/2005/8/layout/process3"/>
    <dgm:cxn modelId="{221CBF27-8911-4DA4-BF74-3E509F82806C}" srcId="{E336A70E-DE18-4A37-A2AF-4032D2539C35}" destId="{04FB8AAD-80BC-4E01-9E79-56358C023FCA}" srcOrd="0" destOrd="0" parTransId="{20420DB4-BEFE-4018-81CE-197E15D070CC}" sibTransId="{0EAEDCF1-34D6-4E99-A11A-AE14DB1AA6E0}"/>
    <dgm:cxn modelId="{01CE552B-C926-46AD-849D-1C412A5A090D}" type="presOf" srcId="{C0F209C1-2494-42CA-8E61-D508C79F5A8A}" destId="{D76C578C-94CD-49D8-87C4-AD04FEA885BB}" srcOrd="0" destOrd="0" presId="urn:microsoft.com/office/officeart/2005/8/layout/process3"/>
    <dgm:cxn modelId="{A5BF872B-FF6A-40AE-BCB4-A205EBD994E8}" srcId="{C0F209C1-2494-42CA-8E61-D508C79F5A8A}" destId="{BBAFC0D4-BC24-43F1-B295-6A04C6CF48A9}" srcOrd="0" destOrd="0" parTransId="{B22943FD-F188-43E5-A0AE-29102F490D42}" sibTransId="{1D3FC86A-5F68-4D09-A15C-BA8BBF69E2F7}"/>
    <dgm:cxn modelId="{E3F3992E-2FAF-4A19-8C5C-3203CDB02927}" type="presOf" srcId="{E336A70E-DE18-4A37-A2AF-4032D2539C35}" destId="{73801453-27E1-4881-B49D-FA358FB25BFD}" srcOrd="0" destOrd="0" presId="urn:microsoft.com/office/officeart/2005/8/layout/process3"/>
    <dgm:cxn modelId="{FE6B0A32-F2EE-4CD6-831D-41EC23C7EE95}" type="presOf" srcId="{04FB8AAD-80BC-4E01-9E79-56358C023FCA}" destId="{3D3003BD-32EE-4BDC-8A3A-CC417239BDA1}" srcOrd="0" destOrd="0" presId="urn:microsoft.com/office/officeart/2005/8/layout/process3"/>
    <dgm:cxn modelId="{5ECDFC3B-48C7-4A71-86BD-0BD3CB74CD0B}" srcId="{C0F209C1-2494-42CA-8E61-D508C79F5A8A}" destId="{2E58DEA5-1BEA-4404-A20B-82DDEAB9034A}" srcOrd="1" destOrd="0" parTransId="{52A6D90C-8EAA-4E03-8C2B-63D44641B944}" sibTransId="{CBF9FF51-308F-4139-8524-280549D2D861}"/>
    <dgm:cxn modelId="{99D3F05D-6D04-4730-B63B-1FE90F00A7B4}" type="presOf" srcId="{BBAFC0D4-BC24-43F1-B295-6A04C6CF48A9}" destId="{625D4947-1982-44DF-9B80-053FDBA7574E}" srcOrd="0" destOrd="0" presId="urn:microsoft.com/office/officeart/2005/8/layout/process3"/>
    <dgm:cxn modelId="{A2495943-0153-4C49-B1E5-861D50FFFBFE}" type="presOf" srcId="{04FB8AAD-80BC-4E01-9E79-56358C023FCA}" destId="{8F8DF13F-3869-40EF-A72B-62C5FA18B42D}" srcOrd="1" destOrd="0" presId="urn:microsoft.com/office/officeart/2005/8/layout/process3"/>
    <dgm:cxn modelId="{0B0A1D69-7FED-440F-9204-5F9A34BFA8E0}" type="presOf" srcId="{48D58323-766C-4CBC-93F7-2DB16A1D48B4}" destId="{CEABB594-38FE-4D44-9C88-97A2A46DCDDD}" srcOrd="0" destOrd="0" presId="urn:microsoft.com/office/officeart/2005/8/layout/process3"/>
    <dgm:cxn modelId="{CA38E24B-026E-4F95-8C95-9BE48E0F77E5}" type="presOf" srcId="{25811712-0498-40E3-892A-BD56556ABE64}" destId="{B3944679-1E60-465F-B33F-69603D3C3C41}" srcOrd="1" destOrd="0" presId="urn:microsoft.com/office/officeart/2005/8/layout/process3"/>
    <dgm:cxn modelId="{4E205A4D-2B89-4CFA-80AF-AE3A6ADB638D}" type="presOf" srcId="{0EAEDCF1-34D6-4E99-A11A-AE14DB1AA6E0}" destId="{78532DE0-E251-44B9-A5E3-728EEC12906C}" srcOrd="0" destOrd="0" presId="urn:microsoft.com/office/officeart/2005/8/layout/process3"/>
    <dgm:cxn modelId="{5DEC6457-A913-4774-8AD0-DCE2B22F1ED0}" type="presOf" srcId="{2ED65FA9-4E85-4AF8-AE94-0C49FBEBEA30}" destId="{C5E584AA-2452-414E-9A12-482B6121F267}" srcOrd="0" destOrd="0" presId="urn:microsoft.com/office/officeart/2005/8/layout/process3"/>
    <dgm:cxn modelId="{65033458-BF8C-4C53-886D-C4F31A7A3AED}" type="presOf" srcId="{0EAEDCF1-34D6-4E99-A11A-AE14DB1AA6E0}" destId="{624FC8B2-318F-40B3-A68C-13D6D1FCC8BD}" srcOrd="1" destOrd="0" presId="urn:microsoft.com/office/officeart/2005/8/layout/process3"/>
    <dgm:cxn modelId="{A14F80D4-2CEA-4B2D-B7DF-5892CB49CF91}" type="presOf" srcId="{48D58323-766C-4CBC-93F7-2DB16A1D48B4}" destId="{2726F6FA-4E5B-4887-A31C-E1537620C0E2}" srcOrd="1" destOrd="0" presId="urn:microsoft.com/office/officeart/2005/8/layout/process3"/>
    <dgm:cxn modelId="{9C8FF7E0-A095-40D2-99D1-28F261ED2472}" type="presOf" srcId="{2E58DEA5-1BEA-4404-A20B-82DDEAB9034A}" destId="{625D4947-1982-44DF-9B80-053FDBA7574E}" srcOrd="0" destOrd="1" presId="urn:microsoft.com/office/officeart/2005/8/layout/process3"/>
    <dgm:cxn modelId="{4BE444E1-2F59-4DBC-AB1A-531D1D432682}" type="presOf" srcId="{C0F209C1-2494-42CA-8E61-D508C79F5A8A}" destId="{551C2EAC-947C-4F2B-B73F-F67975A9C4BE}" srcOrd="1" destOrd="0" presId="urn:microsoft.com/office/officeart/2005/8/layout/process3"/>
    <dgm:cxn modelId="{65A533F7-CDF4-4E79-B0F0-6C6295529876}" type="presOf" srcId="{F93DA2D8-97A3-468C-B67A-2590A5A5A393}" destId="{194A5860-50C9-4557-B6F2-87CE552BA201}" srcOrd="0" destOrd="0" presId="urn:microsoft.com/office/officeart/2005/8/layout/process3"/>
    <dgm:cxn modelId="{ED17DAF9-18F7-442D-BA40-7A09FE30DFA1}" srcId="{04FB8AAD-80BC-4E01-9E79-56358C023FCA}" destId="{2ED65FA9-4E85-4AF8-AE94-0C49FBEBEA30}" srcOrd="0" destOrd="0" parTransId="{6F577D31-5C69-4FED-9C4B-A9132CC76AEE}" sibTransId="{C885786D-8850-4013-852F-054BFCF4744A}"/>
    <dgm:cxn modelId="{284712FB-1D9C-44C5-9D4A-42DFFA61E74A}" srcId="{E336A70E-DE18-4A37-A2AF-4032D2539C35}" destId="{48D58323-766C-4CBC-93F7-2DB16A1D48B4}" srcOrd="2" destOrd="0" parTransId="{58FEF159-37B2-4BFC-87AB-CDCA15D028DC}" sibTransId="{25D45D03-2C49-41B4-AB8D-FB6477C7E01C}"/>
    <dgm:cxn modelId="{9234C9FC-2B51-4880-B3F2-1E570851B6DE}" srcId="{48D58323-766C-4CBC-93F7-2DB16A1D48B4}" destId="{F93DA2D8-97A3-468C-B67A-2590A5A5A393}" srcOrd="0" destOrd="0" parTransId="{AF8EAE4A-2AB2-42C9-B0AA-5AA29D4D8543}" sibTransId="{288D0E39-BBFE-416B-BC5A-1DB5DD35D437}"/>
    <dgm:cxn modelId="{6C2C00E7-1E48-4E34-8A46-3868CA5D6380}" type="presParOf" srcId="{73801453-27E1-4881-B49D-FA358FB25BFD}" destId="{03E41D6E-3D0D-443A-A3B3-30EFC427E28D}" srcOrd="0" destOrd="0" presId="urn:microsoft.com/office/officeart/2005/8/layout/process3"/>
    <dgm:cxn modelId="{FB02004A-000C-4A0E-95AF-CD02C69ABF07}" type="presParOf" srcId="{03E41D6E-3D0D-443A-A3B3-30EFC427E28D}" destId="{3D3003BD-32EE-4BDC-8A3A-CC417239BDA1}" srcOrd="0" destOrd="0" presId="urn:microsoft.com/office/officeart/2005/8/layout/process3"/>
    <dgm:cxn modelId="{437D4958-E2C4-4689-9748-C4E56CB51504}" type="presParOf" srcId="{03E41D6E-3D0D-443A-A3B3-30EFC427E28D}" destId="{8F8DF13F-3869-40EF-A72B-62C5FA18B42D}" srcOrd="1" destOrd="0" presId="urn:microsoft.com/office/officeart/2005/8/layout/process3"/>
    <dgm:cxn modelId="{51B90E5B-AE77-4CCE-87D3-E56280DF31EA}" type="presParOf" srcId="{03E41D6E-3D0D-443A-A3B3-30EFC427E28D}" destId="{C5E584AA-2452-414E-9A12-482B6121F267}" srcOrd="2" destOrd="0" presId="urn:microsoft.com/office/officeart/2005/8/layout/process3"/>
    <dgm:cxn modelId="{2A14ACBE-B2C7-4ACF-8A70-FEDB040CA078}" type="presParOf" srcId="{73801453-27E1-4881-B49D-FA358FB25BFD}" destId="{78532DE0-E251-44B9-A5E3-728EEC12906C}" srcOrd="1" destOrd="0" presId="urn:microsoft.com/office/officeart/2005/8/layout/process3"/>
    <dgm:cxn modelId="{EFD0933D-3F3D-4CC6-B1DF-83B7A76F9EE6}" type="presParOf" srcId="{78532DE0-E251-44B9-A5E3-728EEC12906C}" destId="{624FC8B2-318F-40B3-A68C-13D6D1FCC8BD}" srcOrd="0" destOrd="0" presId="urn:microsoft.com/office/officeart/2005/8/layout/process3"/>
    <dgm:cxn modelId="{93DADD7C-0828-456C-982E-60DB95E5B1C2}" type="presParOf" srcId="{73801453-27E1-4881-B49D-FA358FB25BFD}" destId="{43F5082F-807B-4AB3-9D12-9591C5C947AD}" srcOrd="2" destOrd="0" presId="urn:microsoft.com/office/officeart/2005/8/layout/process3"/>
    <dgm:cxn modelId="{29DBAF93-9F4E-4D66-9A07-0583241899F0}" type="presParOf" srcId="{43F5082F-807B-4AB3-9D12-9591C5C947AD}" destId="{D76C578C-94CD-49D8-87C4-AD04FEA885BB}" srcOrd="0" destOrd="0" presId="urn:microsoft.com/office/officeart/2005/8/layout/process3"/>
    <dgm:cxn modelId="{CA8AD617-542F-4A4F-8D13-F2268A7E30A3}" type="presParOf" srcId="{43F5082F-807B-4AB3-9D12-9591C5C947AD}" destId="{551C2EAC-947C-4F2B-B73F-F67975A9C4BE}" srcOrd="1" destOrd="0" presId="urn:microsoft.com/office/officeart/2005/8/layout/process3"/>
    <dgm:cxn modelId="{E7C7E7DA-F8ED-4737-A1B5-C71703E63B0C}" type="presParOf" srcId="{43F5082F-807B-4AB3-9D12-9591C5C947AD}" destId="{625D4947-1982-44DF-9B80-053FDBA7574E}" srcOrd="2" destOrd="0" presId="urn:microsoft.com/office/officeart/2005/8/layout/process3"/>
    <dgm:cxn modelId="{7A50D963-0377-439F-986C-2A04B062707D}" type="presParOf" srcId="{73801453-27E1-4881-B49D-FA358FB25BFD}" destId="{7017D72B-7E4A-4FD8-8783-FBE84CA0773E}" srcOrd="3" destOrd="0" presId="urn:microsoft.com/office/officeart/2005/8/layout/process3"/>
    <dgm:cxn modelId="{9B0F3766-3DE6-4B76-9556-4A995A83489D}" type="presParOf" srcId="{7017D72B-7E4A-4FD8-8783-FBE84CA0773E}" destId="{B3944679-1E60-465F-B33F-69603D3C3C41}" srcOrd="0" destOrd="0" presId="urn:microsoft.com/office/officeart/2005/8/layout/process3"/>
    <dgm:cxn modelId="{09BDF9D0-4806-4544-99B8-434266B3E770}" type="presParOf" srcId="{73801453-27E1-4881-B49D-FA358FB25BFD}" destId="{9F8A4713-05F4-4661-8B19-2A4E798A7562}" srcOrd="4" destOrd="0" presId="urn:microsoft.com/office/officeart/2005/8/layout/process3"/>
    <dgm:cxn modelId="{737652C4-6A4B-4574-8C74-B904DFC0C576}" type="presParOf" srcId="{9F8A4713-05F4-4661-8B19-2A4E798A7562}" destId="{CEABB594-38FE-4D44-9C88-97A2A46DCDDD}" srcOrd="0" destOrd="0" presId="urn:microsoft.com/office/officeart/2005/8/layout/process3"/>
    <dgm:cxn modelId="{B898A532-A6F8-4DD8-A79E-66AD984ADB7B}" type="presParOf" srcId="{9F8A4713-05F4-4661-8B19-2A4E798A7562}" destId="{2726F6FA-4E5B-4887-A31C-E1537620C0E2}" srcOrd="1" destOrd="0" presId="urn:microsoft.com/office/officeart/2005/8/layout/process3"/>
    <dgm:cxn modelId="{482B6830-3CFE-47E8-8F1E-892CB8AE1BE5}" type="presParOf" srcId="{9F8A4713-05F4-4661-8B19-2A4E798A7562}" destId="{194A5860-50C9-4557-B6F2-87CE552BA201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E39BE2-EF85-452D-A9B8-C22B1B283244}">
      <dsp:nvSpPr>
        <dsp:cNvPr id="0" name=""/>
        <dsp:cNvSpPr/>
      </dsp:nvSpPr>
      <dsp:spPr>
        <a:xfrm>
          <a:off x="0" y="35198"/>
          <a:ext cx="8596668" cy="3510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Introduction</a:t>
          </a:r>
          <a:endParaRPr lang="en-US" sz="1500" kern="1200" dirty="0"/>
        </a:p>
      </dsp:txBody>
      <dsp:txXfrm>
        <a:off x="17134" y="52332"/>
        <a:ext cx="8562400" cy="316732"/>
      </dsp:txXfrm>
    </dsp:sp>
    <dsp:sp modelId="{7A90A181-31B2-49E4-818C-EA6C85399EEB}">
      <dsp:nvSpPr>
        <dsp:cNvPr id="0" name=""/>
        <dsp:cNvSpPr/>
      </dsp:nvSpPr>
      <dsp:spPr>
        <a:xfrm>
          <a:off x="0" y="386198"/>
          <a:ext cx="8596668" cy="3958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Aim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 dirty="0"/>
            <a:t>GOOG stock insights</a:t>
          </a:r>
          <a:endParaRPr lang="en-US" sz="1200" kern="1200" dirty="0"/>
        </a:p>
      </dsp:txBody>
      <dsp:txXfrm>
        <a:off x="0" y="386198"/>
        <a:ext cx="8596668" cy="395887"/>
      </dsp:txXfrm>
    </dsp:sp>
    <dsp:sp modelId="{C8414645-75E4-44E1-A2A7-580637866EE7}">
      <dsp:nvSpPr>
        <dsp:cNvPr id="0" name=""/>
        <dsp:cNvSpPr/>
      </dsp:nvSpPr>
      <dsp:spPr>
        <a:xfrm>
          <a:off x="0" y="782086"/>
          <a:ext cx="8596668" cy="3510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/>
            <a:t>Risk-free rate</a:t>
          </a:r>
          <a:endParaRPr lang="en-US" sz="1500" kern="1200"/>
        </a:p>
      </dsp:txBody>
      <dsp:txXfrm>
        <a:off x="17134" y="799220"/>
        <a:ext cx="8562400" cy="316732"/>
      </dsp:txXfrm>
    </dsp:sp>
    <dsp:sp modelId="{C5DC91C4-7AF0-4C42-B913-4FE02A4EA98D}">
      <dsp:nvSpPr>
        <dsp:cNvPr id="0" name=""/>
        <dsp:cNvSpPr/>
      </dsp:nvSpPr>
      <dsp:spPr>
        <a:xfrm>
          <a:off x="0" y="1133086"/>
          <a:ext cx="8596668" cy="24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Estimate</a:t>
          </a:r>
        </a:p>
      </dsp:txBody>
      <dsp:txXfrm>
        <a:off x="0" y="1133086"/>
        <a:ext cx="8596668" cy="248400"/>
      </dsp:txXfrm>
    </dsp:sp>
    <dsp:sp modelId="{14FEAC5F-8111-4CD7-BC04-C59007348D7D}">
      <dsp:nvSpPr>
        <dsp:cNvPr id="0" name=""/>
        <dsp:cNvSpPr/>
      </dsp:nvSpPr>
      <dsp:spPr>
        <a:xfrm>
          <a:off x="0" y="1381486"/>
          <a:ext cx="8596668" cy="3510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/>
            <a:t>CRR model</a:t>
          </a:r>
          <a:endParaRPr lang="en-US" sz="1500" kern="1200"/>
        </a:p>
      </dsp:txBody>
      <dsp:txXfrm>
        <a:off x="17134" y="1398620"/>
        <a:ext cx="8562400" cy="316732"/>
      </dsp:txXfrm>
    </dsp:sp>
    <dsp:sp modelId="{6CC6BD71-6021-465A-977A-35FAF0D5B4AB}">
      <dsp:nvSpPr>
        <dsp:cNvPr id="0" name=""/>
        <dsp:cNvSpPr/>
      </dsp:nvSpPr>
      <dsp:spPr>
        <a:xfrm>
          <a:off x="0" y="1732486"/>
          <a:ext cx="8596668" cy="1366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 dirty="0"/>
            <a:t>Introduction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Algorithm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Parameters calibration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 dirty="0"/>
            <a:t>Price tree generation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Backwards computation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 dirty="0"/>
            <a:t>Call values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/>
            <a:t>Put values</a:t>
          </a:r>
          <a:endParaRPr lang="en-US" sz="1200" kern="1200"/>
        </a:p>
      </dsp:txBody>
      <dsp:txXfrm>
        <a:off x="0" y="1732486"/>
        <a:ext cx="8596668" cy="1366200"/>
      </dsp:txXfrm>
    </dsp:sp>
    <dsp:sp modelId="{96457F5F-6A71-467F-95D2-5F5D22B294A0}">
      <dsp:nvSpPr>
        <dsp:cNvPr id="0" name=""/>
        <dsp:cNvSpPr/>
      </dsp:nvSpPr>
      <dsp:spPr>
        <a:xfrm>
          <a:off x="0" y="3098686"/>
          <a:ext cx="8596668" cy="3510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/>
            <a:t>Put-call relationship</a:t>
          </a:r>
          <a:endParaRPr lang="en-US" sz="1500" kern="1200"/>
        </a:p>
      </dsp:txBody>
      <dsp:txXfrm>
        <a:off x="17134" y="3115820"/>
        <a:ext cx="8562400" cy="316732"/>
      </dsp:txXfrm>
    </dsp:sp>
    <dsp:sp modelId="{D3F2178D-9E7D-4519-82CD-56ED9430E77E}">
      <dsp:nvSpPr>
        <dsp:cNvPr id="0" name=""/>
        <dsp:cNvSpPr/>
      </dsp:nvSpPr>
      <dsp:spPr>
        <a:xfrm>
          <a:off x="0" y="3449686"/>
          <a:ext cx="8596668" cy="3958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/>
            <a:t>European put-call parity</a:t>
          </a:r>
          <a:endParaRPr 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200" kern="1200"/>
            <a:t>American put-call inequality</a:t>
          </a:r>
          <a:endParaRPr lang="en-US" sz="1200" kern="1200"/>
        </a:p>
      </dsp:txBody>
      <dsp:txXfrm>
        <a:off x="0" y="3449686"/>
        <a:ext cx="8596668" cy="3958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DF13F-3869-40EF-A72B-62C5FA18B42D}">
      <dsp:nvSpPr>
        <dsp:cNvPr id="0" name=""/>
        <dsp:cNvSpPr/>
      </dsp:nvSpPr>
      <dsp:spPr>
        <a:xfrm>
          <a:off x="72576" y="1391115"/>
          <a:ext cx="2617983" cy="102775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Price tree generation</a:t>
          </a:r>
        </a:p>
      </dsp:txBody>
      <dsp:txXfrm>
        <a:off x="72576" y="1391115"/>
        <a:ext cx="2617983" cy="685172"/>
      </dsp:txXfrm>
    </dsp:sp>
    <dsp:sp modelId="{C5E584AA-2452-414E-9A12-482B6121F267}">
      <dsp:nvSpPr>
        <dsp:cNvPr id="0" name=""/>
        <dsp:cNvSpPr/>
      </dsp:nvSpPr>
      <dsp:spPr>
        <a:xfrm>
          <a:off x="1175531" y="2157203"/>
          <a:ext cx="2430169" cy="180540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rcRect/>
          <a:stretch>
            <a:fillRect l="-2000" r="-2000"/>
          </a:stretch>
        </a:blip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900" kern="1200" dirty="0"/>
        </a:p>
      </dsp:txBody>
      <dsp:txXfrm>
        <a:off x="1228410" y="2210082"/>
        <a:ext cx="2324411" cy="1699648"/>
      </dsp:txXfrm>
    </dsp:sp>
    <dsp:sp modelId="{78532DE0-E251-44B9-A5E3-728EEC12906C}">
      <dsp:nvSpPr>
        <dsp:cNvPr id="0" name=""/>
        <dsp:cNvSpPr/>
      </dsp:nvSpPr>
      <dsp:spPr>
        <a:xfrm rot="5">
          <a:off x="3108008" y="1407804"/>
          <a:ext cx="884989" cy="6518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700" kern="1200"/>
        </a:p>
      </dsp:txBody>
      <dsp:txXfrm>
        <a:off x="3108008" y="1538164"/>
        <a:ext cx="689448" cy="391082"/>
      </dsp:txXfrm>
    </dsp:sp>
    <dsp:sp modelId="{551C2EAC-947C-4F2B-B73F-F67975A9C4BE}">
      <dsp:nvSpPr>
        <dsp:cNvPr id="0" name=""/>
        <dsp:cNvSpPr/>
      </dsp:nvSpPr>
      <dsp:spPr>
        <a:xfrm>
          <a:off x="4360351" y="1391122"/>
          <a:ext cx="2617983" cy="102775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3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Option value at final nodes</a:t>
          </a:r>
        </a:p>
      </dsp:txBody>
      <dsp:txXfrm>
        <a:off x="4360351" y="1391122"/>
        <a:ext cx="2617983" cy="685172"/>
      </dsp:txXfrm>
    </dsp:sp>
    <dsp:sp modelId="{625D4947-1982-44DF-9B80-053FDBA7574E}">
      <dsp:nvSpPr>
        <dsp:cNvPr id="0" name=""/>
        <dsp:cNvSpPr/>
      </dsp:nvSpPr>
      <dsp:spPr>
        <a:xfrm>
          <a:off x="5067388" y="2143625"/>
          <a:ext cx="3089849" cy="101881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𝐶𝑎𝑙𝑙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:</m:t>
              </m:r>
              <m:sSub>
                <m:sSubPr>
                  <m:ctrlPr>
                    <a:rPr lang="it-IT" sz="1800" i="1" kern="1200" dirty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</m:ctrlPr>
                </m:sSubPr>
                <m:e>
                  <m:r>
                    <m:rPr>
                      <m:sty m:val="p"/>
                    </m:rPr>
                    <a:rPr lang="it-IT" sz="1800" b="0" i="0" kern="1200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max</m:t>
                  </m:r>
                  <m:r>
                    <a:rPr lang="it-IT" sz="1800" b="0" i="1" kern="1200" dirty="0" smtClean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⁡(</m:t>
                  </m:r>
                  <m:r>
                    <a:rPr lang="it-IT" sz="1800" i="1" kern="1200" dirty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𝑆</m:t>
                  </m:r>
                </m:e>
                <m:sub>
                  <m:r>
                    <a:rPr lang="it-IT" sz="1800" i="1" kern="1200" dirty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𝑛</m:t>
                  </m:r>
                </m:sub>
              </m:sSub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−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𝐾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,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0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)</m:t>
              </m:r>
            </m:oMath>
          </a14:m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14:m xmlns:a14="http://schemas.microsoft.com/office/drawing/2010/main">
            <m:oMath xmlns:m="http://schemas.openxmlformats.org/officeDocument/2006/math"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𝑃𝑢𝑡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:</m:t>
              </m:r>
              <m:r>
                <m:rPr>
                  <m:sty m:val="p"/>
                </m:rPr>
                <a:rPr lang="it-IT" sz="1800" b="0" i="0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max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⁡(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𝐾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−</m:t>
              </m:r>
              <m:sSub>
                <m:sSubPr>
                  <m:ctrlPr>
                    <a:rPr lang="it-IT" sz="1800" i="1" kern="1200" dirty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</m:ctrlPr>
                </m:sSubPr>
                <m:e>
                  <m:r>
                    <a:rPr lang="it-IT" sz="1800" i="1" kern="1200" dirty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𝑆</m:t>
                  </m:r>
                </m:e>
                <m:sub>
                  <m:r>
                    <a:rPr lang="it-IT" sz="1800" i="1" kern="1200" dirty="0">
                      <a:solidFill>
                        <a:schemeClr val="bg1"/>
                      </a:solidFill>
                      <a:latin typeface="Cambria Math" panose="02040503050406030204" pitchFamily="18" charset="0"/>
                    </a:rPr>
                    <m:t>𝑛</m:t>
                  </m:r>
                </m:sub>
              </m:sSub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,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0</m:t>
              </m:r>
              <m:r>
                <a:rPr lang="it-IT" sz="1800" b="0" i="1" kern="1200" dirty="0" smtClean="0">
                  <a:solidFill>
                    <a:schemeClr val="bg1"/>
                  </a:solidFill>
                  <a:latin typeface="Cambria Math" panose="02040503050406030204" pitchFamily="18" charset="0"/>
                </a:rPr>
                <m:t>)  </m:t>
              </m:r>
            </m:oMath>
          </a14:m>
          <a:r>
            <a:rPr lang="it-IT" sz="1800" kern="1200" dirty="0">
              <a:solidFill>
                <a:schemeClr val="bg1"/>
              </a:solidFill>
            </a:rPr>
            <a:t> </a:t>
          </a:r>
          <a:endParaRPr lang="it-IT" sz="1800" kern="1200" dirty="0"/>
        </a:p>
      </dsp:txBody>
      <dsp:txXfrm>
        <a:off x="5097228" y="2173465"/>
        <a:ext cx="3030169" cy="959135"/>
      </dsp:txXfrm>
    </dsp:sp>
    <dsp:sp modelId="{7017D72B-7E4A-4FD8-8783-FBE84CA0773E}">
      <dsp:nvSpPr>
        <dsp:cNvPr id="0" name=""/>
        <dsp:cNvSpPr/>
      </dsp:nvSpPr>
      <dsp:spPr>
        <a:xfrm rot="2">
          <a:off x="7362469" y="1407808"/>
          <a:ext cx="814363" cy="6518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3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700" kern="1200"/>
        </a:p>
      </dsp:txBody>
      <dsp:txXfrm>
        <a:off x="7362469" y="1538168"/>
        <a:ext cx="618822" cy="391082"/>
      </dsp:txXfrm>
    </dsp:sp>
    <dsp:sp modelId="{2726F6FA-4E5B-4887-A31C-E1537620C0E2}">
      <dsp:nvSpPr>
        <dsp:cNvPr id="0" name=""/>
        <dsp:cNvSpPr/>
      </dsp:nvSpPr>
      <dsp:spPr>
        <a:xfrm>
          <a:off x="8514870" y="1391124"/>
          <a:ext cx="2617983" cy="102775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4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Backwards computation</a:t>
          </a:r>
        </a:p>
      </dsp:txBody>
      <dsp:txXfrm>
        <a:off x="8514870" y="1391124"/>
        <a:ext cx="2617983" cy="685172"/>
      </dsp:txXfrm>
    </dsp:sp>
    <dsp:sp modelId="{194A5860-50C9-4557-B6F2-87CE552BA201}">
      <dsp:nvSpPr>
        <dsp:cNvPr id="0" name=""/>
        <dsp:cNvSpPr/>
      </dsp:nvSpPr>
      <dsp:spPr>
        <a:xfrm>
          <a:off x="8737259" y="2134907"/>
          <a:ext cx="3359737" cy="3542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14:m xmlns:a14="http://schemas.microsoft.com/office/drawing/2010/main">
            <m:oMath xmlns:m="http://schemas.openxmlformats.org/officeDocument/2006/math">
              <m:sSup>
                <m:sSupPr>
                  <m:ctrlPr>
                    <a:rPr lang="it-IT" sz="900" i="1" kern="1200" smtClean="0">
                      <a:latin typeface="Cambria Math" panose="02040503050406030204" pitchFamily="18" charset="0"/>
                    </a:rPr>
                  </m:ctrlPr>
                </m:sSupPr>
                <m:e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𝑣𝑎𝑙𝑢𝑒</m:t>
                  </m:r>
                  <m:d>
                    <m:dPr>
                      <m:begChr m:val="["/>
                      <m:endChr m:val="]"/>
                      <m:ctrlPr>
                        <a:rPr lang="it-IT" sz="900" b="0" i="1" kern="1200" smtClean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it-IT" sz="900" b="0" i="1" kern="1200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it-IT" sz="900" b="0" i="1" kern="1200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it-IT" sz="900" b="0" i="1" kern="1200" smtClean="0">
                          <a:latin typeface="Cambria Math" panose="02040503050406030204" pitchFamily="18" charset="0"/>
                        </a:rPr>
                        <m:t>𝑗</m:t>
                      </m:r>
                    </m:e>
                  </m:d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=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𝑒</m:t>
                  </m:r>
                </m:e>
                <m:sup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−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𝑟</m:t>
                  </m:r>
                  <m:r>
                    <a:rPr lang="it-IT" sz="900" b="0" i="1" kern="120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∆</m:t>
                  </m:r>
                  <m:r>
                    <a:rPr lang="it-IT" sz="900" b="0" i="1" kern="120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𝑡</m:t>
                  </m:r>
                </m:sup>
              </m:sSup>
            </m:oMath>
          </a14:m>
          <a:r>
            <a:rPr lang="it-IT" sz="900" i="1" kern="1200" dirty="0">
              <a:latin typeface="Cambria Math" panose="02040503050406030204" pitchFamily="18" charset="0"/>
            </a:rPr>
            <a:t>(p̃*</a:t>
          </a:r>
          <a14:m xmlns:a14="http://schemas.microsoft.com/office/drawing/2010/main">
            <m:oMath xmlns:m="http://schemas.openxmlformats.org/officeDocument/2006/math">
              <m:r>
                <a:rPr lang="it-IT" sz="900" b="0" i="1" kern="1200" smtClean="0">
                  <a:latin typeface="Cambria Math" panose="02040503050406030204" pitchFamily="18" charset="0"/>
                </a:rPr>
                <m:t>𝑣𝑎𝑙𝑢𝑒</m:t>
              </m:r>
              <m:d>
                <m:dPr>
                  <m:begChr m:val="["/>
                  <m:endChr m:val="]"/>
                  <m:ctrlPr>
                    <a:rPr lang="it-IT" sz="900" b="0" i="1" kern="1200" smtClean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𝑖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+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1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,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𝑗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+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1</m:t>
                  </m:r>
                </m:e>
              </m:d>
              <m:r>
                <a:rPr lang="it-IT" sz="900" b="0" i="1" kern="1200" smtClean="0">
                  <a:latin typeface="Cambria Math" panose="02040503050406030204" pitchFamily="18" charset="0"/>
                </a:rPr>
                <m:t> +</m:t>
              </m:r>
            </m:oMath>
          </a14:m>
          <a:r>
            <a:rPr lang="it-IT" sz="900" b="0" i="1" kern="1200" dirty="0">
              <a:latin typeface="Cambria Math" panose="02040503050406030204" pitchFamily="18" charset="0"/>
            </a:rPr>
            <a:t>q̃*</a:t>
          </a:r>
          <a14:m xmlns:a14="http://schemas.microsoft.com/office/drawing/2010/main">
            <m:oMath xmlns:m="http://schemas.openxmlformats.org/officeDocument/2006/math">
              <m:r>
                <a:rPr lang="it-IT" sz="900" b="0" i="1" kern="1200" smtClean="0">
                  <a:latin typeface="Cambria Math" panose="02040503050406030204" pitchFamily="18" charset="0"/>
                </a:rPr>
                <m:t>𝑣𝑎𝑙𝑢𝑒</m:t>
              </m:r>
              <m:d>
                <m:dPr>
                  <m:begChr m:val="["/>
                  <m:endChr m:val="]"/>
                  <m:ctrlPr>
                    <a:rPr lang="it-IT" sz="900" b="0" i="1" kern="1200" smtClean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𝑖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+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1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,</m:t>
                  </m:r>
                  <m:r>
                    <a:rPr lang="it-IT" sz="900" b="0" i="1" kern="1200" smtClean="0">
                      <a:latin typeface="Cambria Math" panose="02040503050406030204" pitchFamily="18" charset="0"/>
                    </a:rPr>
                    <m:t>𝑗</m:t>
                  </m:r>
                </m:e>
              </m:d>
              <m:r>
                <a:rPr lang="it-IT" sz="900" b="0" i="1" kern="1200" smtClean="0">
                  <a:latin typeface="Cambria Math" panose="02040503050406030204" pitchFamily="18" charset="0"/>
                </a:rPr>
                <m:t>) </m:t>
              </m:r>
            </m:oMath>
          </a14:m>
          <a:endParaRPr lang="it-IT" sz="900" kern="1200" dirty="0"/>
        </a:p>
      </dsp:txBody>
      <dsp:txXfrm>
        <a:off x="8747636" y="2145284"/>
        <a:ext cx="3338983" cy="3335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1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1FAFDF-8ABD-4B70-ADED-D198E52AC603}" type="datetimeFigureOut">
              <a:rPr lang="it-IT" smtClean="0"/>
              <a:t>26/10/2023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5115FC-FF2D-487F-9DB8-4CFCD0597EB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357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E39D5-CFA1-4E8B-AB04-0969E1EBA4AF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149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884D4-39A6-489E-875B-45BE78749F9B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7951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A32CE-522B-4E0F-8325-D40D11C78C8C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3920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0B16-E554-4FFA-85DF-2732C38B55AC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4416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21AB9-2B35-4244-ACBB-461847CF5705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4063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F746-BD7F-4151-B6E4-BF96473976A5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34625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3BFFB-129B-4541-9902-8B2083B137B5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81521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4101-A8CE-483C-8564-136C509BBD07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5154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C6F26-814C-4237-9861-D50C1147B99C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4432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118EB-3D33-40C6-80A6-7E62CD3B4958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5429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33536-EF23-4BA1-BBD1-75DBEA9FE394}" type="datetime1">
              <a:rPr lang="it-IT" smtClean="0"/>
              <a:t>26/10/2023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9865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D9971-651F-4DB5-AE36-68CCB88A1262}" type="datetime1">
              <a:rPr lang="it-IT" smtClean="0"/>
              <a:t>26/10/2023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341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8F4CA-3D28-401F-A20F-CDDE2F884D5B}" type="datetime1">
              <a:rPr lang="it-IT" smtClean="0"/>
              <a:t>26/10/2023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890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EAE80-C2DE-48D8-8DB2-C81BFB9A64E7}" type="datetime1">
              <a:rPr lang="it-IT" smtClean="0"/>
              <a:t>26/10/2023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7128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F96CE-19CF-4B69-AE31-372909817CAB}" type="datetime1">
              <a:rPr lang="it-IT" smtClean="0"/>
              <a:t>26/10/2023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7562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B57F-9BC6-438F-B790-718A089CE0BE}" type="datetime1">
              <a:rPr lang="it-IT" smtClean="0"/>
              <a:t>26/10/2023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0897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96A06-95BB-4212-A97C-76562D997FC2}" type="datetime1">
              <a:rPr lang="it-IT" smtClean="0"/>
              <a:t>26/10/2023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Università degli Studi di Roma Tor Vergata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76504DF-5201-4D64-8647-45D3710B210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41110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E992-38A9-F4A0-4E54-F94F1D757C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/>
              <a:t>Estimating GOOG Options Value through the CRR Model</a:t>
            </a:r>
            <a:endParaRPr lang="it-I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EAC9C5-EBE5-E573-95B6-62001FC619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pPr algn="r"/>
            <a:r>
              <a:rPr lang="it-IT"/>
              <a:t>Metodi Probabilistici e Statistici per i Mercati Finanziari</a:t>
            </a:r>
          </a:p>
          <a:p>
            <a:pPr algn="r"/>
            <a:r>
              <a:rPr lang="it-IT"/>
              <a:t>Università degli Studi di Roma Tor Vergata</a:t>
            </a:r>
          </a:p>
          <a:p>
            <a:pPr algn="r"/>
            <a:r>
              <a:rPr lang="it-IT"/>
              <a:t>Danilo D’Amico</a:t>
            </a:r>
          </a:p>
          <a:p>
            <a:pPr algn="r"/>
            <a:r>
              <a:rPr lang="it-IT"/>
              <a:t>0320389</a:t>
            </a:r>
            <a:endParaRPr lang="it-IT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3AB82-87E5-108D-569B-F3A8BD912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7691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4D16F1A-5D78-4402-81FF-31A98AFD6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31C8E-0F7F-734C-225D-243BD43BD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it-IT" dirty="0"/>
              <a:t>CRR model - algorithm</a:t>
            </a:r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1B2FB7F0-6A45-43E8-88A7-48E46E6D48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0C8B7C-8990-47C5-53BC-D6C142606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81203" y="6182876"/>
            <a:ext cx="62976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3D1294-10C5-6777-DC5D-0DB628676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94532" y="6182876"/>
            <a:ext cx="683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6504DF-5201-4D64-8647-45D3710B210A}" type="slidenum">
              <a:rPr lang="it-IT" smtClean="0"/>
              <a:pPr>
                <a:spcAft>
                  <a:spcPts val="600"/>
                </a:spcAft>
              </a:pPr>
              <a:t>10</a:t>
            </a:fld>
            <a:endParaRPr lang="it-IT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6BA9C607-662B-4FBB-A3F3-CF593AD73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Diagram 11">
                <a:extLst>
                  <a:ext uri="{FF2B5EF4-FFF2-40B4-BE49-F238E27FC236}">
                    <a16:creationId xmlns:a16="http://schemas.microsoft.com/office/drawing/2014/main" id="{879A1ABB-1480-84DE-15F2-426DF73F923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135631029"/>
                  </p:ext>
                </p:extLst>
              </p:nvPr>
            </p:nvGraphicFramePr>
            <p:xfrm>
              <a:off x="0" y="1524000"/>
              <a:ext cx="12096997" cy="47244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 xmlns="">
          <p:graphicFrame>
            <p:nvGraphicFramePr>
              <p:cNvPr id="12" name="Diagram 11">
                <a:extLst>
                  <a:ext uri="{FF2B5EF4-FFF2-40B4-BE49-F238E27FC236}">
                    <a16:creationId xmlns:a16="http://schemas.microsoft.com/office/drawing/2014/main" id="{879A1ABB-1480-84DE-15F2-426DF73F923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135631029"/>
                  </p:ext>
                </p:extLst>
              </p:nvPr>
            </p:nvGraphicFramePr>
            <p:xfrm>
              <a:off x="0" y="1524000"/>
              <a:ext cx="12096997" cy="47244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8" r:qs="rId9" r:cs="rId10"/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785886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31C8E-0F7F-734C-225D-243BD43BD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CRR model – parameters calibration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44BFBCA-F67D-648E-29F0-91A6EABDCB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3" y="1765465"/>
                <a:ext cx="9816496" cy="4275897"/>
              </a:xfrm>
            </p:spPr>
            <p:txBody>
              <a:bodyPr>
                <a:normAutofit fontScale="92500" lnSpcReduction="20000"/>
              </a:bodyPr>
              <a:lstStyle/>
              <a:p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𝟐𝟎</m:t>
                    </m:r>
                  </m:oMath>
                </a14:m>
                <a:endParaRPr lang="en-US" dirty="0"/>
              </a:p>
              <a:p>
                <a:pPr marL="457200" lvl="1" indent="0">
                  <a:buNone/>
                </a:pPr>
                <a:r>
                  <a:rPr lang="en-US" dirty="0"/>
                  <a:t>Represents the number of periods considered. 20 is the number of trading days between August 10, 2023 and September 8, 2023.</a:t>
                </a:r>
              </a:p>
              <a:p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num>
                      <m:den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𝑵</m:t>
                        </m:r>
                      </m:den>
                    </m:f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oMath>
                </a14:m>
                <a:endParaRPr lang="it-IT" b="1" dirty="0">
                  <a:solidFill>
                    <a:schemeClr val="accent1"/>
                  </a:solidFill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r>
                  <a:rPr lang="it-IT" dirty="0"/>
                  <a:t>Number of trading periods to the expiration date divided by the numbers of periods considered. They coincide, meaning one day in a trading year.</a:t>
                </a:r>
              </a:p>
              <a:p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𝒖</m:t>
                    </m:r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𝝈</m:t>
                        </m:r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√∆</m:t>
                        </m:r>
                        <m:r>
                          <m:rPr>
                            <m:nor/>
                          </m:rPr>
                          <a:rPr lang="it-IT" b="1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it-IT" b="1" i="1" dirty="0"/>
                  <a:t> </a:t>
                </a:r>
                <a:endParaRPr lang="it-IT" dirty="0"/>
              </a:p>
              <a:p>
                <a:pPr marL="457200" lvl="1" indent="0">
                  <a:buNone/>
                </a:pPr>
                <a:r>
                  <a:rPr lang="it-IT" dirty="0"/>
                  <a:t>Up factor. </a:t>
                </a:r>
                <a:endParaRPr lang="it-IT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𝒅</m:t>
                    </m:r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den>
                    </m:f>
                  </m:oMath>
                </a14:m>
                <a:endParaRPr lang="it-IT" b="1" dirty="0">
                  <a:solidFill>
                    <a:schemeClr val="accent1"/>
                  </a:solidFill>
                </a:endParaRPr>
              </a:p>
              <a:p>
                <a:pPr marL="457200" lvl="1" indent="0">
                  <a:buNone/>
                </a:pPr>
                <a:r>
                  <a:rPr lang="it-IT" dirty="0"/>
                  <a:t>Down factor.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̃</m:t>
                    </m:r>
                    <m:r>
                      <a:rPr lang="it-IT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  <m:r>
                          <a:rPr lang="it-IT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it-IT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</m:t>
                        </m:r>
                        <m:r>
                          <a:rPr lang="it-IT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it-IT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</m:t>
                        </m:r>
                      </m:num>
                      <m:den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𝒖</m:t>
                        </m:r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</m:t>
                        </m:r>
                      </m:den>
                    </m:f>
                  </m:oMath>
                </a14:m>
                <a:r>
                  <a:rPr lang="it-IT" b="1" dirty="0">
                    <a:solidFill>
                      <a:schemeClr val="accent1"/>
                    </a:solidFill>
                    <a:ea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q</m:t>
                    </m:r>
                    <m:r>
                      <m:rPr>
                        <m:nor/>
                      </m:rPr>
                      <a:rPr lang="it-IT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̃</m:t>
                    </m:r>
                    <m:r>
                      <a:rPr lang="it-IT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m:rPr>
                        <m:nor/>
                      </m:rPr>
                      <a:rPr lang="it-IT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it-IT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it-IT" b="1" i="1">
                        <a:solidFill>
                          <a:schemeClr val="accent1"/>
                        </a:solidFill>
                      </a:rPr>
                      <m:t>̃</m:t>
                    </m:r>
                  </m:oMath>
                </a14:m>
                <a:endParaRPr lang="it-IT" b="1" dirty="0">
                  <a:solidFill>
                    <a:schemeClr val="accent1"/>
                  </a:solidFill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r>
                  <a:rPr lang="it-IT" dirty="0"/>
                  <a:t>Risk-neutral probability</a:t>
                </a:r>
              </a:p>
              <a:p>
                <a:endParaRPr lang="it-IT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44BFBCA-F67D-648E-29F0-91A6EABDCB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3" y="1765465"/>
                <a:ext cx="9816496" cy="4275897"/>
              </a:xfrm>
              <a:blipFill>
                <a:blip r:embed="rId2"/>
                <a:stretch>
                  <a:fillRect l="-6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0C8B7C-8990-47C5-53BC-D6C142606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3D1294-10C5-6777-DC5D-0DB628676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8024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AA91D-2993-3C2B-F7CC-52A8E9252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CRR model – price tree generation</a:t>
            </a:r>
            <a:endParaRPr lang="it-IT" dirty="0"/>
          </a:p>
        </p:txBody>
      </p:sp>
      <p:pic>
        <p:nvPicPr>
          <p:cNvPr id="7" name="Content Placeholder 6" descr="A grid of white lines on a black background&#10;&#10;Description automatically generated">
            <a:extLst>
              <a:ext uri="{FF2B5EF4-FFF2-40B4-BE49-F238E27FC236}">
                <a16:creationId xmlns:a16="http://schemas.microsoft.com/office/drawing/2014/main" id="{5EBAF1CB-7EB2-DE2D-2BA6-A494B2082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887" y="1958772"/>
            <a:ext cx="4900759" cy="29404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243B8-DC28-0996-7755-B920EA24C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C1908-E20E-8260-6189-54E3C13F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12</a:t>
            </a:fld>
            <a:endParaRPr lang="it-IT"/>
          </a:p>
        </p:txBody>
      </p:sp>
      <p:pic>
        <p:nvPicPr>
          <p:cNvPr id="9" name="Picture 8" descr="A grid of white lines on a black background&#10;&#10;Description automatically generated">
            <a:extLst>
              <a:ext uri="{FF2B5EF4-FFF2-40B4-BE49-F238E27FC236}">
                <a16:creationId xmlns:a16="http://schemas.microsoft.com/office/drawing/2014/main" id="{30BF5617-9A43-495C-9CC0-9D7429CC2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535" y="3896941"/>
            <a:ext cx="3518263" cy="21109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B85C3E1-83F0-B5E5-1601-19D5496CCA94}"/>
              </a:ext>
            </a:extLst>
          </p:cNvPr>
          <p:cNvSpPr txBox="1">
            <a:spLocks/>
          </p:cNvSpPr>
          <p:nvPr/>
        </p:nvSpPr>
        <p:spPr>
          <a:xfrm>
            <a:off x="677334" y="2047379"/>
            <a:ext cx="5418666" cy="2027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Difference between predicted and actual stock value:</a:t>
            </a:r>
          </a:p>
          <a:p>
            <a:pPr lvl="1"/>
            <a:r>
              <a:rPr lang="en-US" dirty="0"/>
              <a:t>Min = 0.05000671 </a:t>
            </a:r>
          </a:p>
          <a:p>
            <a:pPr lvl="1"/>
            <a:r>
              <a:rPr lang="en-US" dirty="0"/>
              <a:t>Max = 3.039997 </a:t>
            </a:r>
          </a:p>
          <a:p>
            <a:pPr lvl="1"/>
            <a:r>
              <a:rPr lang="en-US" dirty="0"/>
              <a:t>Average = 1.637498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81440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AA91D-2993-3C2B-F7CC-52A8E9252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CRR model – backwards computation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709248-D105-90BE-52B1-74BF029B44F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Under the risk neutrality assumption, today's fair price of a derivative is equal to the expected value of its future payoff discounted by the risk free rate.</a:t>
                </a:r>
              </a:p>
              <a:p>
                <a:r>
                  <a:rPr lang="en-US" dirty="0"/>
                  <a:t> Therefore, expected value is calculated using the option values from the later two nodes (Option up and Option down) weighted by their respective probabilities.</a:t>
                </a:r>
              </a:p>
              <a:p>
                <a:r>
                  <a:rPr lang="en-US" dirty="0"/>
                  <a:t>The expected value is then discounted at r, the risk free rate corresponding to the life of the option.</a:t>
                </a:r>
              </a:p>
              <a:p>
                <a:endParaRPr lang="en-US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𝐯𝐚𝐥𝐮𝐞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it-IT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1" i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𝐢</m:t>
                            </m:r>
                            <m:r>
                              <a:rPr lang="it-IT" b="1" i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it-IT" b="1" i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𝐣</m:t>
                            </m:r>
                          </m:e>
                        </m:d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𝐞</m:t>
                        </m:r>
                      </m:e>
                      <m:sup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𝐫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𝐭</m:t>
                        </m:r>
                      </m:sup>
                    </m:sSup>
                  </m:oMath>
                </a14:m>
                <a:r>
                  <a:rPr lang="it-IT" b="1" dirty="0">
                    <a:solidFill>
                      <a:schemeClr val="accent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(p̃*</a:t>
                </a:r>
                <a14:m>
                  <m:oMath xmlns:m="http://schemas.openxmlformats.org/officeDocument/2006/math">
                    <m:r>
                      <a:rPr lang="it-IT" b="1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𝐯𝐚𝐥𝐮𝐞</m:t>
                    </m:r>
                    <m:d>
                      <m:dPr>
                        <m:begChr m:val="["/>
                        <m:endChr m:val="]"/>
                        <m:ctrlP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𝐢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𝐣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e>
                    </m:d>
                    <m:r>
                      <a:rPr lang="it-IT" b="1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+</m:t>
                    </m:r>
                  </m:oMath>
                </a14:m>
                <a:r>
                  <a:rPr lang="it-IT" b="1" dirty="0">
                    <a:solidFill>
                      <a:schemeClr val="accent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q̃*</a:t>
                </a:r>
                <a14:m>
                  <m:oMath xmlns:m="http://schemas.openxmlformats.org/officeDocument/2006/math">
                    <m:r>
                      <a:rPr lang="it-IT" b="1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𝐯𝐚𝐥𝐮𝐞</m:t>
                    </m:r>
                    <m:d>
                      <m:dPr>
                        <m:begChr m:val="["/>
                        <m:endChr m:val="]"/>
                        <m:ctrlPr>
                          <a:rPr lang="it-IT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𝐢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b="1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𝐣</m:t>
                        </m:r>
                      </m:e>
                    </m:d>
                    <m:r>
                      <a:rPr lang="it-IT" b="1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</m:oMath>
                </a14:m>
                <a:endParaRPr lang="it-IT" b="1" dirty="0">
                  <a:solidFill>
                    <a:schemeClr val="accent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it-IT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709248-D105-90BE-52B1-74BF029B44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2" t="-942" r="-113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243B8-DC28-0996-7755-B920EA24C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C1908-E20E-8260-6189-54E3C13F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3780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17075-ADF6-8CB7-9523-C19C68C8F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CRR model – call values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CFF41-17C1-1457-2391-E4D084125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165F26-9229-C262-25EA-D780D8557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14</a:t>
            </a:fld>
            <a:endParaRPr lang="it-IT"/>
          </a:p>
        </p:txBody>
      </p:sp>
      <p:pic>
        <p:nvPicPr>
          <p:cNvPr id="7" name="Picture 6" descr="A graph with lines and dots&#10;&#10;Description automatically generated">
            <a:extLst>
              <a:ext uri="{FF2B5EF4-FFF2-40B4-BE49-F238E27FC236}">
                <a16:creationId xmlns:a16="http://schemas.microsoft.com/office/drawing/2014/main" id="{ABF66B1B-EEE3-D063-F1E1-DC0881D31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84" y="1356357"/>
            <a:ext cx="5891994" cy="22359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9" name="Picture 8" descr="A graph with lines and lines on a black background&#10;&#10;Description automatically generated">
            <a:extLst>
              <a:ext uri="{FF2B5EF4-FFF2-40B4-BE49-F238E27FC236}">
                <a16:creationId xmlns:a16="http://schemas.microsoft.com/office/drawing/2014/main" id="{E449C9C7-FCEF-9E1F-C450-54506B4E63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024" y="3751213"/>
            <a:ext cx="5891992" cy="22359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1" name="Picture 10" descr="A graph with lines and lines on it&#10;&#10;Description automatically generated">
            <a:extLst>
              <a:ext uri="{FF2B5EF4-FFF2-40B4-BE49-F238E27FC236}">
                <a16:creationId xmlns:a16="http://schemas.microsoft.com/office/drawing/2014/main" id="{AE124EF7-919C-2F7B-0E1A-7B75986912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024" y="1356357"/>
            <a:ext cx="5891994" cy="22359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3" name="Picture 12" descr="A graph with lines and lines on a black background&#10;&#10;Description automatically generated">
            <a:extLst>
              <a:ext uri="{FF2B5EF4-FFF2-40B4-BE49-F238E27FC236}">
                <a16:creationId xmlns:a16="http://schemas.microsoft.com/office/drawing/2014/main" id="{62F8C795-2DAB-B813-4F7E-A4FB3F8844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84" y="3751214"/>
            <a:ext cx="5891994" cy="22359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955953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D4065-880D-561D-9468-39FA51F70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CRR model – put values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503B1-72F2-ABEC-C1E7-FC174BC1D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28356-C5DD-76C3-A005-F4FD98230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15</a:t>
            </a:fld>
            <a:endParaRPr lang="it-IT"/>
          </a:p>
        </p:txBody>
      </p:sp>
      <p:pic>
        <p:nvPicPr>
          <p:cNvPr id="7" name="Picture 6" descr="A graph with lines and lines on a black background&#10;&#10;Description automatically generated">
            <a:extLst>
              <a:ext uri="{FF2B5EF4-FFF2-40B4-BE49-F238E27FC236}">
                <a16:creationId xmlns:a16="http://schemas.microsoft.com/office/drawing/2014/main" id="{733B0355-7835-FAB8-4C95-C40525A42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1" y="1299355"/>
            <a:ext cx="5751624" cy="23740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9" name="Picture 8" descr="A graph with lines and lines on a black background&#10;&#10;Description automatically generated">
            <a:extLst>
              <a:ext uri="{FF2B5EF4-FFF2-40B4-BE49-F238E27FC236}">
                <a16:creationId xmlns:a16="http://schemas.microsoft.com/office/drawing/2014/main" id="{D90E5A95-E860-3C70-6715-BD850EB77C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0" y="3740561"/>
            <a:ext cx="5751625" cy="23740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1" name="Picture 10" descr="A graph with lines and dots&#10;&#10;Description automatically generated">
            <a:extLst>
              <a:ext uri="{FF2B5EF4-FFF2-40B4-BE49-F238E27FC236}">
                <a16:creationId xmlns:a16="http://schemas.microsoft.com/office/drawing/2014/main" id="{3390D6BC-F25A-2539-13B6-869616479E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519" y="1296281"/>
            <a:ext cx="5751625" cy="23740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3" name="Picture 12" descr="A graph with lines and lines on a black background&#10;&#10;Description automatically generated">
            <a:extLst>
              <a:ext uri="{FF2B5EF4-FFF2-40B4-BE49-F238E27FC236}">
                <a16:creationId xmlns:a16="http://schemas.microsoft.com/office/drawing/2014/main" id="{4E98E86F-D1E8-7195-09C8-182DF0DF96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519" y="3740561"/>
            <a:ext cx="5751625" cy="23740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570849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6A682-572D-4FB5-18A9-9441D3FE2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CRR model – code snippets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DCDA0E-4C26-8866-069F-57A08A2E3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22DEAD-5A12-F4D8-6A98-A97E2749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16</a:t>
            </a:fld>
            <a:endParaRPr lang="it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C36978-D58A-0E9A-7911-091ADD086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507" y="1089732"/>
            <a:ext cx="5643494" cy="16986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88A464-1D3D-8FA2-62AA-5903C2979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71" y="1819653"/>
            <a:ext cx="6222042" cy="1937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8C36C9-C982-0FF3-7998-12BDF0827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3892" y="3830718"/>
            <a:ext cx="6190096" cy="193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11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B54FE-5DD6-6491-31CD-110D27322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Put-call relationship – european put-call parity</a:t>
            </a:r>
          </a:p>
        </p:txBody>
      </p:sp>
      <p:pic>
        <p:nvPicPr>
          <p:cNvPr id="7" name="Content Placeholder 6" descr="A graph with lines and a red line&#10;&#10;Description automatically generated">
            <a:extLst>
              <a:ext uri="{FF2B5EF4-FFF2-40B4-BE49-F238E27FC236}">
                <a16:creationId xmlns:a16="http://schemas.microsoft.com/office/drawing/2014/main" id="{361C6536-FE2C-42FB-1A90-923543D35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136" y="2045162"/>
            <a:ext cx="6469062" cy="38814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DA79EB-3DE2-6004-3F81-C54A61062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72B1BB-1E2C-17A9-556E-1F399F356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17</a:t>
            </a:fld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4B92962-7F25-4706-2673-4574B37593BA}"/>
                  </a:ext>
                </a:extLst>
              </p:cNvPr>
              <p:cNvSpPr txBox="1"/>
              <p:nvPr/>
            </p:nvSpPr>
            <p:spPr>
              <a:xfrm>
                <a:off x="3887096" y="1270000"/>
                <a:ext cx="2177143" cy="4841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it-IT" i="0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i="0" dirty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it-IT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it-IT" i="0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i="0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it-IT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dirty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den>
                    </m:f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4B92962-7F25-4706-2673-4574B37593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7096" y="1270000"/>
                <a:ext cx="2177143" cy="484172"/>
              </a:xfrm>
              <a:prstGeom prst="rect">
                <a:avLst/>
              </a:prstGeom>
              <a:blipFill>
                <a:blip r:embed="rId3"/>
                <a:stretch>
                  <a:fillRect b="-5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3400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C376-E525-58D2-8540-FBD61440C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Put-call parity – american put-call inequality</a:t>
            </a:r>
          </a:p>
        </p:txBody>
      </p:sp>
      <p:pic>
        <p:nvPicPr>
          <p:cNvPr id="7" name="Content Placeholder 6" descr="A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83115907-D027-08F4-E942-079F517A5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137" y="2159925"/>
            <a:ext cx="6469062" cy="38814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AAD89D-A3CB-B05B-FB39-0281EBE0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AAF2D2-D52D-AB1A-9EBB-B401103F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18</a:t>
            </a:fld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9A61496-B5A8-1395-7111-ABE96D584CB4}"/>
                  </a:ext>
                </a:extLst>
              </p:cNvPr>
              <p:cNvSpPr txBox="1"/>
              <p:nvPr/>
            </p:nvSpPr>
            <p:spPr>
              <a:xfrm>
                <a:off x="3826140" y="1273439"/>
                <a:ext cx="4255324" cy="5213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A</m:t>
                    </m:r>
                    <m:sSub>
                      <m:sSubPr>
                        <m:ctrlPr>
                          <a:rPr lang="it-IT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it-IT" i="0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i="0" dirty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it-IT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it-IT" i="0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it-IT" b="0" i="0" dirty="0" smtClean="0">
                        <a:latin typeface="Cambria Math" panose="02040503050406030204" pitchFamily="18" charset="0"/>
                      </a:rPr>
                      <m:t>K</m:t>
                    </m:r>
                    <m:r>
                      <a:rPr lang="it-IT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𝐴𝑃</m:t>
                        </m:r>
                      </m:e>
                      <m:sub>
                        <m:r>
                          <a:rPr lang="it-IT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m:rPr>
                        <m:sty m:val="p"/>
                      </m:rPr>
                      <a:rPr lang="it-IT" dirty="0">
                        <a:latin typeface="Cambria Math" panose="02040503050406030204" pitchFamily="18" charset="0"/>
                      </a:rPr>
                      <m:t>A</m:t>
                    </m:r>
                    <m:sSub>
                      <m:sSubPr>
                        <m:ctrlPr>
                          <a:rPr lang="it-IT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it-IT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sSup>
                          <m:sSupPr>
                            <m:ctrlPr>
                              <a:rPr lang="it-IT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it-IT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b="0" i="1" dirty="0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</m:sSup>
                      </m:den>
                    </m:f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it-IT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it-IT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9A61496-B5A8-1395-7111-ABE96D584C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6140" y="1273439"/>
                <a:ext cx="4255324" cy="521361"/>
              </a:xfrm>
              <a:prstGeom prst="rect">
                <a:avLst/>
              </a:prstGeom>
              <a:blipFill>
                <a:blip r:embed="rId3"/>
                <a:stretch>
                  <a:fillRect b="-70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3022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C376-E525-58D2-8540-FBD61440C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Put-call parity – code snippets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AAD89D-A3CB-B05B-FB39-0281EBE0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AAF2D2-D52D-AB1A-9EBB-B401103F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19</a:t>
            </a:fld>
            <a:endParaRPr lang="it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A9338B-8208-E54B-24E7-3444302D1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469127"/>
            <a:ext cx="11455989" cy="20194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1ED49A-07A0-5E5D-CCCF-CA8DA8F5C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3666340"/>
            <a:ext cx="11024167" cy="237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296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75F3C-8F38-B0DF-312F-A70E57711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Index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70E91583-9527-4766-ADC6-8DD306EBC0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6474832"/>
              </p:ext>
            </p:extLst>
          </p:nvPr>
        </p:nvGraphicFramePr>
        <p:xfrm>
          <a:off x="677334" y="2160589"/>
          <a:ext cx="8596668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4192A4-8926-C7B7-4A94-5505D1B8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6B5E0-16AA-2C51-D4CF-007E2F42D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3125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d drawing pins on a map">
            <a:extLst>
              <a:ext uri="{FF2B5EF4-FFF2-40B4-BE49-F238E27FC236}">
                <a16:creationId xmlns:a16="http://schemas.microsoft.com/office/drawing/2014/main" id="{6E9CBC1F-B0A1-E3B3-381D-07C7A2FA92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5" r="10598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9D556D-2886-B0C9-6F3E-75F2E1AD0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it-IT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12C75-682E-8B73-3220-4FB2938E2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GitHub repository: https://github.com/DaniloDamico/GOOGOptionsStudy</a:t>
            </a:r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02AC3-3172-44BF-1CD9-100D02C0A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Università degli Studi di Roma Tor Vergata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8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0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D6B00-81E8-7BA8-77F2-2BAB01938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6504DF-5201-4D64-8647-45D3710B210A}" type="slidenum">
              <a:rPr lang="it-I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20</a:t>
            </a:fld>
            <a:endParaRPr lang="it-IT">
              <a:solidFill>
                <a:srgbClr val="FFFFFF"/>
              </a:solidFill>
            </a:endParaRPr>
          </a:p>
        </p:txBody>
      </p:sp>
      <p:sp>
        <p:nvSpPr>
          <p:cNvPr id="42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4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8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8569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C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EC13B-276C-7809-0AC0-FBE021524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it-IT" dirty="0"/>
              <a:t>Introduction - 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C0DD4-8CEF-CF40-3E63-2149087A7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This project seeks to predict the future values of call and put options for the GOOG stock (Google Inc./Alphabet) using the CRR model.</a:t>
            </a:r>
            <a:r>
              <a:rPr lang="it-IT" dirty="0"/>
              <a:t> </a:t>
            </a:r>
          </a:p>
          <a:p>
            <a:r>
              <a:rPr lang="en-US" dirty="0"/>
              <a:t>The forecasts assume that the date is August 10, 2023, with options expiring on September 8, 2023 (20 trading days)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D2796E-0ACC-A36B-8911-F33E1DAE9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09563" y="6041362"/>
            <a:ext cx="233214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/>
              <a:t>Università degli Studi di Roma Tor Vergata</a:t>
            </a:r>
          </a:p>
        </p:txBody>
      </p:sp>
      <p:pic>
        <p:nvPicPr>
          <p:cNvPr id="7" name="Picture 6" descr="Calendar">
            <a:extLst>
              <a:ext uri="{FF2B5EF4-FFF2-40B4-BE49-F238E27FC236}">
                <a16:creationId xmlns:a16="http://schemas.microsoft.com/office/drawing/2014/main" id="{2F7B4D71-67B6-21BE-AE17-B9FF895F95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85" r="22104" b="-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734A9-5441-58FA-8C12-D691831EB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1996" y="6041362"/>
            <a:ext cx="43200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6504DF-5201-4D64-8647-45D3710B210A}" type="slidenum">
              <a:rPr lang="it-IT" smtClean="0"/>
              <a:pPr>
                <a:spcAft>
                  <a:spcPts val="600"/>
                </a:spcAft>
              </a:pPr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9169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C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365C-CB2E-6FFF-4CD5-93EE2A856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5" y="609600"/>
            <a:ext cx="2930518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Introduction - GOOG stock insights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5245C6-1EA4-9721-E7DC-1F8E47BD12A0}"/>
              </a:ext>
            </a:extLst>
          </p:cNvPr>
          <p:cNvSpPr txBox="1"/>
          <p:nvPr/>
        </p:nvSpPr>
        <p:spPr>
          <a:xfrm>
            <a:off x="671361" y="2160589"/>
            <a:ext cx="2930517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charts display the stock price and logarithmic returns of GOOG from August 10, 2022, to August 10, 2023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low volatility (σ) can be attributed to the nature of the underlying asset. It is equal to 0.02242869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5" descr="A graph with blue lines&#10;&#10;Description automatically generated">
            <a:extLst>
              <a:ext uri="{FF2B5EF4-FFF2-40B4-BE49-F238E27FC236}">
                <a16:creationId xmlns:a16="http://schemas.microsoft.com/office/drawing/2014/main" id="{8AB84508-8939-7038-E60A-45564B45C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337" y="364491"/>
            <a:ext cx="6575538" cy="2630215"/>
          </a:xfrm>
          <a:prstGeom prst="rect">
            <a:avLst/>
          </a:prstGeom>
          <a:solidFill>
            <a:srgbClr val="FFFFFF">
              <a:shade val="85000"/>
            </a:srgbClr>
          </a:solidFill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BB9275-4F4D-C991-21BE-8081D635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519256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86706-CB5D-DCCD-532F-C4B19C9F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76504DF-5201-4D64-8647-45D3710B210A}" type="slidenum">
              <a:rPr lang="en-US" smtClean="0"/>
              <a:pPr defTabSz="914400"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7" name="Content Placeholder 6" descr="A graph with blue lines and white lines on a black background&#10;&#10;Description automatically generated">
            <a:extLst>
              <a:ext uri="{FF2B5EF4-FFF2-40B4-BE49-F238E27FC236}">
                <a16:creationId xmlns:a16="http://schemas.microsoft.com/office/drawing/2014/main" id="{CAAA3500-94D2-C7F3-A5D2-B2DC3E72E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338" y="3194208"/>
            <a:ext cx="6575537" cy="2630215"/>
          </a:xfrm>
          <a:prstGeom prst="rect">
            <a:avLst/>
          </a:prstGeom>
          <a:solidFill>
            <a:srgbClr val="FFFFFF">
              <a:shade val="85000"/>
            </a:srgbClr>
          </a:solidFill>
        </p:spPr>
      </p:pic>
    </p:spTree>
    <p:extLst>
      <p:ext uri="{BB962C8B-B14F-4D97-AF65-F5344CB8AC3E}">
        <p14:creationId xmlns:p14="http://schemas.microsoft.com/office/powerpoint/2010/main" val="1991731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87DC8-56F3-BC29-AF90-04FB9571B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</a:t>
            </a:r>
            <a:r>
              <a:rPr lang="en-US" dirty="0"/>
              <a:t>-</a:t>
            </a:r>
            <a:r>
              <a:rPr lang="en-US" sz="3600" dirty="0"/>
              <a:t> code snippets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467E4-D787-AEF3-7F38-1E723A13B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95E6A2-BADD-946E-FD04-8C9DCEA2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5</a:t>
            </a:fld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0C2416-FCB4-EE25-BF6D-91AE5FB7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441" y="1270000"/>
            <a:ext cx="5245370" cy="6667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B1A0F9-590F-F192-C0EA-69E53DF00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441" y="1995071"/>
            <a:ext cx="6477333" cy="16828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0D278D-B522-5516-92E4-F30539CAA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441" y="3736194"/>
            <a:ext cx="6610690" cy="230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213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C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graph&#10;&#10;Description automatically generated">
            <a:extLst>
              <a:ext uri="{FF2B5EF4-FFF2-40B4-BE49-F238E27FC236}">
                <a16:creationId xmlns:a16="http://schemas.microsoft.com/office/drawing/2014/main" id="{B3F81D7A-596A-A914-068D-0083F0CB15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b="10679"/>
          <a:stretch/>
        </p:blipFill>
        <p:spPr>
          <a:xfrm>
            <a:off x="1" y="10"/>
            <a:ext cx="12191999" cy="6857990"/>
          </a:xfrm>
          <a:prstGeom prst="rect">
            <a:avLst/>
          </a:prstGeom>
          <a:solidFill>
            <a:srgbClr val="2C3C43"/>
          </a:solidFill>
        </p:spPr>
      </p:pic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637F63F2-649A-41EF-BE19-652586482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2" name="Parallelogram 31">
            <a:extLst>
              <a:ext uri="{FF2B5EF4-FFF2-40B4-BE49-F238E27FC236}">
                <a16:creationId xmlns:a16="http://schemas.microsoft.com/office/drawing/2014/main" id="{054F7F79-F447-429D-8CB8-7459C972E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24188" y="0"/>
            <a:ext cx="93726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C18954F-0B0F-44A8-91E0-847BF7010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C0A67AA-69E1-4F6D-A8A6-E7A2EAB7E1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23">
            <a:extLst>
              <a:ext uri="{FF2B5EF4-FFF2-40B4-BE49-F238E27FC236}">
                <a16:creationId xmlns:a16="http://schemas.microsoft.com/office/drawing/2014/main" id="{1D6D9E94-9FEE-4E26-AE7D-4E3E03A06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DD1790-6E9B-735A-BF0B-919BF0BCF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047" y="609600"/>
            <a:ext cx="6487955" cy="1320800"/>
          </a:xfrm>
        </p:spPr>
        <p:txBody>
          <a:bodyPr anchor="t">
            <a:normAutofit/>
          </a:bodyPr>
          <a:lstStyle/>
          <a:p>
            <a:r>
              <a:rPr lang="it-IT" dirty="0"/>
              <a:t>Risk-free rate – estimate</a:t>
            </a:r>
          </a:p>
        </p:txBody>
      </p:sp>
      <p:sp>
        <p:nvSpPr>
          <p:cNvPr id="36" name="Rectangle 25">
            <a:extLst>
              <a:ext uri="{FF2B5EF4-FFF2-40B4-BE49-F238E27FC236}">
                <a16:creationId xmlns:a16="http://schemas.microsoft.com/office/drawing/2014/main" id="{0CC2471B-F98C-4D94-8777-C8D8912A96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E943A1EA-7FA0-4E82-9E41-7778E1659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4EE59-7672-45C0-2110-DDEEE5EC6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47" y="2159000"/>
            <a:ext cx="6487955" cy="3882362"/>
          </a:xfrm>
        </p:spPr>
        <p:txBody>
          <a:bodyPr>
            <a:normAutofit/>
          </a:bodyPr>
          <a:lstStyle/>
          <a:p>
            <a:pPr marL="246888" indent="-246888" defTabSz="329184">
              <a:lnSpc>
                <a:spcPct val="90000"/>
              </a:lnSpc>
              <a:spcBef>
                <a:spcPts val="720"/>
              </a:spcBef>
            </a:pPr>
            <a:r>
              <a:rPr lang="en-US" kern="1200" dirty="0">
                <a:latin typeface="+mn-lt"/>
                <a:ea typeface="+mn-ea"/>
                <a:cs typeface="+mn-cs"/>
              </a:rPr>
              <a:t>We computed the nominal risk-free rate using U.S. Treasuries as a reference. The data was sourced from the Federal Reserve Bank of St. Louis. </a:t>
            </a:r>
          </a:p>
          <a:p>
            <a:pPr marL="246888" indent="-246888" defTabSz="329184">
              <a:lnSpc>
                <a:spcPct val="90000"/>
              </a:lnSpc>
              <a:spcBef>
                <a:spcPts val="720"/>
              </a:spcBef>
            </a:pPr>
            <a:r>
              <a:rPr lang="en-US" kern="1200" dirty="0">
                <a:latin typeface="+mn-lt"/>
                <a:ea typeface="+mn-ea"/>
                <a:cs typeface="+mn-cs"/>
              </a:rPr>
              <a:t>Originally, we intended to use the market yield on U.S. Treasury securities with a 1-month constant maturity starting from August 8, 2023 (DGS1MO). However, due to challenges in adapting this value to the rapidly changing inflation rate, we opted for the 10-year Treasury constant maturity rate (DGS10) instead. </a:t>
            </a:r>
          </a:p>
          <a:p>
            <a:pPr marL="246888" indent="-246888" defTabSz="329184">
              <a:lnSpc>
                <a:spcPct val="90000"/>
              </a:lnSpc>
              <a:spcBef>
                <a:spcPts val="720"/>
              </a:spcBef>
            </a:pPr>
            <a:r>
              <a:rPr lang="en-US" kern="1200" dirty="0">
                <a:latin typeface="+mn-lt"/>
                <a:ea typeface="+mn-ea"/>
                <a:cs typeface="+mn-cs"/>
              </a:rPr>
              <a:t>The inflation rate for the U.S. in 2023 (0.037) was estimated based on data from the financial investment firm Morningstar.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21AB2-5D8D-FADD-806C-58F0C18A0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73729" y="6041362"/>
            <a:ext cx="500121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 dirty="0">
                <a:solidFill>
                  <a:schemeClr val="tx1"/>
                </a:solidFill>
              </a:rPr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14B0B-AA37-A001-C6B7-736E815C0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6504DF-5201-4D64-8647-45D3710B210A}" type="slidenum">
              <a:rPr lang="it-IT" smtClean="0"/>
              <a:pPr>
                <a:spcAft>
                  <a:spcPts val="600"/>
                </a:spcAft>
              </a:pPr>
              <a:t>6</a:t>
            </a:fld>
            <a:endParaRPr lang="it-IT"/>
          </a:p>
        </p:txBody>
      </p:sp>
      <p:sp>
        <p:nvSpPr>
          <p:cNvPr id="38" name="Rectangle 27">
            <a:extLst>
              <a:ext uri="{FF2B5EF4-FFF2-40B4-BE49-F238E27FC236}">
                <a16:creationId xmlns:a16="http://schemas.microsoft.com/office/drawing/2014/main" id="{AFAAF75F-1732-434D-983C-04B19185B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9" name="Rectangle 28">
            <a:extLst>
              <a:ext uri="{FF2B5EF4-FFF2-40B4-BE49-F238E27FC236}">
                <a16:creationId xmlns:a16="http://schemas.microsoft.com/office/drawing/2014/main" id="{B5721446-F8B2-46D7-B9FA-197016D0D5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AF09704D-A239-4559-A447-A072A7E86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CDB22AD5-4F36-43F4-985C-AF8CC39B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47AEDEA-A453-74DB-B850-1EBE2AD8E937}"/>
                  </a:ext>
                </a:extLst>
              </p:cNvPr>
              <p:cNvSpPr txBox="1"/>
              <p:nvPr/>
            </p:nvSpPr>
            <p:spPr>
              <a:xfrm>
                <a:off x="3065819" y="1531496"/>
                <a:ext cx="6340134" cy="276999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softEdge rad="12700"/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it-IT" dirty="0"/>
                  <a:t>Real risk-free rate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it-IT" dirty="0"/>
                  <a:t> nominal risk-free rate – rate of inflation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47AEDEA-A453-74DB-B850-1EBE2AD8E9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5819" y="1531496"/>
                <a:ext cx="6340134" cy="276999"/>
              </a:xfrm>
              <a:prstGeom prst="rect">
                <a:avLst/>
              </a:prstGeom>
              <a:blipFill>
                <a:blip r:embed="rId3"/>
                <a:stretch>
                  <a:fillRect l="-1727" t="-27083" r="-1823" b="-43750"/>
                </a:stretch>
              </a:blipFill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softEdge rad="12700"/>
              </a:effectLst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194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A082C-3BAE-0929-EE87-4C60CF35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Risk-free rate – code snippets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9C1EBD-F518-E8C1-4F56-1B161A7BF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55D9AF-1331-5F52-B580-46D0B04E7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7</a:t>
            </a:fld>
            <a:endParaRPr lang="it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520B7-8AAD-DA0F-44D6-6B8B06BAA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998" y="2304645"/>
            <a:ext cx="7099665" cy="161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60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31C8E-0F7F-734C-225D-243BD43BD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CRR model -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BFBCA-F67D-648E-29F0-91A6EABDC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Multiperiod model. At the end of each period, the operator refinances their portfolio until the last period when they liquidate it. </a:t>
            </a:r>
          </a:p>
          <a:p>
            <a:r>
              <a:rPr lang="en-US" dirty="0"/>
              <a:t>The study of GOOG options can be considered as the study of a self-financing portfolio without bonds and with only one stock (the call or put derivative in question).</a:t>
            </a:r>
            <a:r>
              <a:rPr lang="it-IT" dirty="0"/>
              <a:t> </a:t>
            </a:r>
          </a:p>
          <a:p>
            <a:r>
              <a:rPr lang="en-US" dirty="0"/>
              <a:t>Assumptions:</a:t>
            </a:r>
          </a:p>
          <a:p>
            <a:pPr lvl="1"/>
            <a:r>
              <a:rPr lang="en-US" dirty="0"/>
              <a:t>Equal Borrowing and Lending Rates</a:t>
            </a:r>
          </a:p>
          <a:p>
            <a:pPr lvl="1"/>
            <a:r>
              <a:rPr lang="en-US" dirty="0"/>
              <a:t>Fractional Bond and Stock Trading</a:t>
            </a:r>
          </a:p>
          <a:p>
            <a:pPr lvl="1"/>
            <a:r>
              <a:rPr lang="en-US" dirty="0"/>
              <a:t>Zero Transaction Costs</a:t>
            </a:r>
          </a:p>
          <a:p>
            <a:pPr lvl="1"/>
            <a:r>
              <a:rPr lang="en-US" dirty="0"/>
              <a:t>Short Selling Allowed</a:t>
            </a:r>
          </a:p>
          <a:p>
            <a:pPr lvl="1"/>
            <a:r>
              <a:rPr lang="en-US" dirty="0"/>
              <a:t>No Dividends</a:t>
            </a:r>
            <a:endParaRPr lang="it-IT" dirty="0"/>
          </a:p>
          <a:p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marL="457200" lvl="1" indent="0">
              <a:buNone/>
            </a:pP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0C8B7C-8990-47C5-53BC-D6C142606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3D1294-10C5-6777-DC5D-0DB628676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677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31C8E-0F7F-734C-225D-243BD43BD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CRR model - introduction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44BFBCA-F67D-648E-29F0-91A6EABDCB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dirty="0"/>
              </a:p>
              <a:p>
                <a:r>
                  <a:rPr lang="en-US" b="0" i="0" dirty="0">
                    <a:solidFill>
                      <a:srgbClr val="D1D5DB"/>
                    </a:solidFill>
                    <a:effectLst/>
                    <a:latin typeface="Söhne"/>
                  </a:rPr>
                  <a:t>We will analyze the risky investment in the stock. At the end of each period, we can either have</a:t>
                </a:r>
              </a:p>
              <a:p>
                <a:pPr lvl="1"/>
                <a:r>
                  <a:rPr lang="en-US" b="0" i="0" dirty="0">
                    <a:solidFill>
                      <a:srgbClr val="D1D5DB"/>
                    </a:solidFill>
                    <a:effectLst/>
                    <a:latin typeface="Söhne"/>
                  </a:rPr>
                  <a:t> an improvement in the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it-IT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0" i="0" dirty="0">
                    <a:solidFill>
                      <a:srgbClr val="D1D5DB"/>
                    </a:solidFill>
                    <a:effectLst/>
                    <a:latin typeface="Söhne"/>
                  </a:rPr>
                  <a:t>by a factor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𝑢𝑆</m:t>
                        </m:r>
                      </m:e>
                      <m:sub>
                        <m:r>
                          <a:rPr lang="it-IT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it-IT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0" i="0" dirty="0">
                    <a:solidFill>
                      <a:srgbClr val="D1D5DB"/>
                    </a:solidFill>
                    <a:effectLst/>
                    <a:latin typeface="Söhne"/>
                  </a:rPr>
                  <a:t>with probability p</a:t>
                </a:r>
              </a:p>
              <a:p>
                <a:pPr lvl="1"/>
                <a:r>
                  <a:rPr lang="en-US" b="0" i="0" dirty="0">
                    <a:solidFill>
                      <a:srgbClr val="D1D5DB"/>
                    </a:solidFill>
                    <a:effectLst/>
                    <a:latin typeface="Söhne"/>
                  </a:rPr>
                  <a:t>a deterioration by a factor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𝑑𝑆</m:t>
                        </m:r>
                      </m:e>
                      <m:sub>
                        <m:r>
                          <a:rPr lang="it-IT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it-IT" dirty="0"/>
                  <a:t> </a:t>
                </a:r>
                <a:r>
                  <a:rPr lang="en-US" b="0" i="0" dirty="0">
                    <a:solidFill>
                      <a:srgbClr val="D1D5DB"/>
                    </a:solidFill>
                    <a:effectLst/>
                    <a:latin typeface="Söhne"/>
                  </a:rPr>
                  <a:t>with probability q. </a:t>
                </a:r>
                <a:endParaRPr lang="en-US" dirty="0"/>
              </a:p>
              <a:p>
                <a:r>
                  <a:rPr lang="en-US" b="0" i="0" dirty="0">
                    <a:solidFill>
                      <a:srgbClr val="D1D5DB"/>
                    </a:solidFill>
                    <a:effectLst/>
                    <a:latin typeface="Söhne"/>
                  </a:rPr>
                  <a:t>Therefore, we can model the stock's value with a binomial distribution.</a:t>
                </a:r>
                <a:endParaRPr lang="it-IT" dirty="0"/>
              </a:p>
              <a:p>
                <a:endParaRPr lang="en-US" b="0" i="0" dirty="0">
                  <a:solidFill>
                    <a:srgbClr val="D1D5DB"/>
                  </a:solidFill>
                  <a:effectLst/>
                  <a:latin typeface="Söhne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it-IT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it-IT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it-IT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sSub>
                                <m:sSubPr>
                                  <m:ctrlP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it-IT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   </m:t>
                              </m:r>
                              <m:r>
                                <a:rPr lang="it-IT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𝑷</m:t>
                              </m:r>
                              <m:d>
                                <m:dPr>
                                  <m:ctrlPr>
                                    <a:rPr lang="it-IT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it-IT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  <m:sSub>
                                    <m:sSubPr>
                                      <m:ctrlP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it-IT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  <m:r>
                                <a:rPr lang="it-IT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   </m:t>
                              </m:r>
                              <m:r>
                                <a:rPr lang="it-IT" b="1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𝑷</m:t>
                              </m:r>
                              <m:d>
                                <m:dPr>
                                  <m:ctrlP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it-IT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it-IT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it-IT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it-IT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it-IT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it-IT" dirty="0"/>
              </a:p>
              <a:p>
                <a:pPr lvl="1"/>
                <a:endParaRPr lang="it-IT" dirty="0"/>
              </a:p>
              <a:p>
                <a:pPr marL="457200" lvl="1" indent="0">
                  <a:buNone/>
                </a:pPr>
                <a:endParaRPr lang="it-IT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44BFBCA-F67D-648E-29F0-91A6EABDCB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0C8B7C-8990-47C5-53BC-D6C142606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Università degli Studi di Roma Tor Vergata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3D1294-10C5-6777-DC5D-0DB628676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504DF-5201-4D64-8647-45D3710B210A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475446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2046</TotalTime>
  <Words>923</Words>
  <Application>Microsoft Office PowerPoint</Application>
  <PresentationFormat>Widescreen</PresentationFormat>
  <Paragraphs>134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Söhne</vt:lpstr>
      <vt:lpstr>Arial</vt:lpstr>
      <vt:lpstr>Calibri</vt:lpstr>
      <vt:lpstr>Cambria Math</vt:lpstr>
      <vt:lpstr>Trebuchet MS</vt:lpstr>
      <vt:lpstr>Wingdings 3</vt:lpstr>
      <vt:lpstr>Facet</vt:lpstr>
      <vt:lpstr>Estimating GOOG Options Value through the CRR Model</vt:lpstr>
      <vt:lpstr>Index</vt:lpstr>
      <vt:lpstr>Introduction - aim</vt:lpstr>
      <vt:lpstr>Introduction - GOOG stock insights</vt:lpstr>
      <vt:lpstr>Introduction - code snippets</vt:lpstr>
      <vt:lpstr>Risk-free rate – estimate</vt:lpstr>
      <vt:lpstr>Risk-free rate – code snippets</vt:lpstr>
      <vt:lpstr>CRR model - introduction</vt:lpstr>
      <vt:lpstr>CRR model - introduction</vt:lpstr>
      <vt:lpstr>CRR model - algorithm</vt:lpstr>
      <vt:lpstr>CRR model – parameters calibration</vt:lpstr>
      <vt:lpstr>CRR model – price tree generation</vt:lpstr>
      <vt:lpstr>CRR model – backwards computation</vt:lpstr>
      <vt:lpstr>CRR model – call values</vt:lpstr>
      <vt:lpstr>CRR model – put values</vt:lpstr>
      <vt:lpstr>CRR model – code snippets</vt:lpstr>
      <vt:lpstr>Put-call relationship – european put-call parity</vt:lpstr>
      <vt:lpstr>Put-call parity – american put-call inequality</vt:lpstr>
      <vt:lpstr>Put-call parity – code snippets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Estimating GOOG Options Value through the CRR Model</dc:title>
  <dc:creator>Danilo D'Amico</dc:creator>
  <cp:lastModifiedBy>Danilo D'Amico</cp:lastModifiedBy>
  <cp:revision>17</cp:revision>
  <dcterms:created xsi:type="dcterms:W3CDTF">2023-10-22T13:30:44Z</dcterms:created>
  <dcterms:modified xsi:type="dcterms:W3CDTF">2023-10-26T19:43:27Z</dcterms:modified>
</cp:coreProperties>
</file>

<file path=docProps/thumbnail.jpeg>
</file>